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05" r:id="rId2"/>
    <p:sldMasterId id="2147483911" r:id="rId3"/>
    <p:sldMasterId id="2147483936" r:id="rId4"/>
  </p:sldMasterIdLst>
  <p:notesMasterIdLst>
    <p:notesMasterId r:id="rId16"/>
  </p:notesMasterIdLst>
  <p:handoutMasterIdLst>
    <p:handoutMasterId r:id="rId17"/>
  </p:handoutMasterIdLst>
  <p:sldIdLst>
    <p:sldId id="256" r:id="rId5"/>
    <p:sldId id="555" r:id="rId6"/>
    <p:sldId id="582" r:id="rId7"/>
    <p:sldId id="579" r:id="rId8"/>
    <p:sldId id="574" r:id="rId9"/>
    <p:sldId id="585" r:id="rId10"/>
    <p:sldId id="581" r:id="rId11"/>
    <p:sldId id="575" r:id="rId12"/>
    <p:sldId id="567" r:id="rId13"/>
    <p:sldId id="584" r:id="rId14"/>
    <p:sldId id="576" r:id="rId15"/>
  </p:sldIdLst>
  <p:sldSz cx="12198350" cy="6858000"/>
  <p:notesSz cx="7104063" cy="10234613"/>
  <p:custDataLst>
    <p:tags r:id="rId18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de Groot" initials="IdG" lastIdx="5" clrIdx="0"/>
  <p:cmAuthor id="2" name="Kim Putters" initials="K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88E"/>
    <a:srgbClr val="BDC1C5"/>
    <a:srgbClr val="F8F8F8"/>
    <a:srgbClr val="CACED3"/>
    <a:srgbClr val="154273"/>
    <a:srgbClr val="123552"/>
    <a:srgbClr val="D8D8D8"/>
    <a:srgbClr val="B6006D"/>
    <a:srgbClr val="ADB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3FDE45-AF77-4B5C-9715-49D594BDF05E}"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2" autoAdjust="0"/>
    <p:restoredTop sz="74016" autoAdjust="0"/>
  </p:normalViewPr>
  <p:slideViewPr>
    <p:cSldViewPr>
      <p:cViewPr varScale="1">
        <p:scale>
          <a:sx n="76" d="100"/>
          <a:sy n="76" d="100"/>
        </p:scale>
        <p:origin x="1456" y="192"/>
      </p:cViewPr>
      <p:guideLst>
        <p:guide orient="horz" pos="2160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4152" y="72"/>
      </p:cViewPr>
      <p:guideLst>
        <p:guide orient="horz" pos="3222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9202" cy="513858"/>
          </a:xfrm>
          <a:prstGeom prst="rect">
            <a:avLst/>
          </a:prstGeom>
        </p:spPr>
        <p:txBody>
          <a:bodyPr vert="horz" lIns="94777" tIns="47388" rIns="94777" bIns="4738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204" y="1"/>
            <a:ext cx="3079202" cy="513858"/>
          </a:xfrm>
          <a:prstGeom prst="rect">
            <a:avLst/>
          </a:prstGeom>
        </p:spPr>
        <p:txBody>
          <a:bodyPr vert="horz" lIns="94777" tIns="47388" rIns="94777" bIns="47388" rtlCol="0"/>
          <a:lstStyle>
            <a:lvl1pPr algn="r">
              <a:defRPr sz="1200"/>
            </a:lvl1pPr>
          </a:lstStyle>
          <a:p>
            <a:fld id="{FEFDD283-70E2-492A-BD29-9345B7019C9F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9202" cy="513858"/>
          </a:xfrm>
          <a:prstGeom prst="rect">
            <a:avLst/>
          </a:prstGeom>
        </p:spPr>
        <p:txBody>
          <a:bodyPr vert="horz" lIns="94777" tIns="47388" rIns="94777" bIns="4738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204" y="9720755"/>
            <a:ext cx="3079202" cy="513858"/>
          </a:xfrm>
          <a:prstGeom prst="rect">
            <a:avLst/>
          </a:prstGeom>
        </p:spPr>
        <p:txBody>
          <a:bodyPr vert="horz" lIns="94777" tIns="47388" rIns="94777" bIns="47388" rtlCol="0" anchor="b"/>
          <a:lstStyle>
            <a:lvl1pPr algn="r">
              <a:defRPr sz="1200"/>
            </a:lvl1pPr>
          </a:lstStyle>
          <a:p>
            <a:fld id="{46611CD3-8007-4CCB-A8E1-8DA588E8773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648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427" cy="511730"/>
          </a:xfrm>
          <a:prstGeom prst="rect">
            <a:avLst/>
          </a:prstGeom>
        </p:spPr>
        <p:txBody>
          <a:bodyPr vert="horz" wrap="square" lIns="94777" tIns="47388" rIns="94777" bIns="4738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2"/>
            <a:ext cx="3078427" cy="511730"/>
          </a:xfrm>
          <a:prstGeom prst="rect">
            <a:avLst/>
          </a:prstGeom>
        </p:spPr>
        <p:txBody>
          <a:bodyPr vert="horz" wrap="square" lIns="94777" tIns="47388" rIns="94777" bIns="4738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0AE999-F6F2-4F85-AE42-CE2868F567C8}" type="datetimeFigureOut">
              <a:rPr lang="nl-NL" altLang="nl-NL"/>
              <a:pPr>
                <a:defRPr/>
              </a:pPr>
              <a:t>28-09-2023</a:t>
            </a:fld>
            <a:endParaRPr lang="nl-NL" alt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2466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7" tIns="47388" rIns="94777" bIns="47388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wrap="square" lIns="94777" tIns="47388" rIns="94777" bIns="4738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altLang="nl-NL" noProof="0"/>
              <a:t>Klik om de modelstijlen te bewerken</a:t>
            </a:r>
          </a:p>
          <a:p>
            <a:pPr lvl="1"/>
            <a:r>
              <a:rPr lang="nl-NL" altLang="nl-NL" noProof="0"/>
              <a:t>Tweede niveau</a:t>
            </a:r>
          </a:p>
          <a:p>
            <a:pPr lvl="2"/>
            <a:r>
              <a:rPr lang="nl-NL" altLang="nl-NL" noProof="0"/>
              <a:t>Derde niveau</a:t>
            </a:r>
          </a:p>
          <a:p>
            <a:pPr lvl="3"/>
            <a:r>
              <a:rPr lang="nl-NL" altLang="nl-NL" noProof="0"/>
              <a:t>Vierde niveau</a:t>
            </a:r>
          </a:p>
          <a:p>
            <a:pPr lvl="4"/>
            <a:r>
              <a:rPr lang="nl-NL" alt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1730"/>
          </a:xfrm>
          <a:prstGeom prst="rect">
            <a:avLst/>
          </a:prstGeom>
        </p:spPr>
        <p:txBody>
          <a:bodyPr vert="horz" wrap="square" lIns="94777" tIns="47388" rIns="94777" bIns="4738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1730"/>
          </a:xfrm>
          <a:prstGeom prst="rect">
            <a:avLst/>
          </a:prstGeom>
        </p:spPr>
        <p:txBody>
          <a:bodyPr vert="horz" wrap="square" lIns="94777" tIns="47388" rIns="94777" bIns="473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79CD14-526E-4C2E-85A2-36CE6EAD63B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22690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79CD14-526E-4C2E-85A2-36CE6EAD63BD}" type="slidenum">
              <a:rPr lang="nl-NL" altLang="nl-NL" smtClean="0"/>
              <a:pPr>
                <a:defRPr/>
              </a:pPr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2489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79CD14-526E-4C2E-85A2-36CE6EAD63BD}" type="slidenum">
              <a:rPr lang="nl-NL" altLang="nl-NL" smtClean="0"/>
              <a:pPr>
                <a:defRPr/>
              </a:pPr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74224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79CD14-526E-4C2E-85A2-36CE6EAD63BD}" type="slidenum">
              <a:rPr lang="nl-NL" altLang="nl-NL" smtClean="0"/>
              <a:pPr>
                <a:defRPr/>
              </a:pPr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30334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79CD14-526E-4C2E-85A2-36CE6EAD63BD}" type="slidenum">
              <a:rPr lang="nl-NL" altLang="nl-NL" smtClean="0"/>
              <a:pPr>
                <a:defRPr/>
              </a:pPr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6923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79CD14-526E-4C2E-85A2-36CE6EAD63BD}" type="slidenum">
              <a:rPr lang="nl-NL" altLang="nl-NL" smtClean="0"/>
              <a:pPr>
                <a:defRPr/>
              </a:pPr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34926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79CD14-526E-4C2E-85A2-36CE6EAD63BD}" type="slidenum">
              <a:rPr lang="nl-NL" altLang="nl-NL" smtClean="0"/>
              <a:pPr>
                <a:defRPr/>
              </a:pPr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38536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79CD14-526E-4C2E-85A2-36CE6EAD63BD}" type="slidenum">
              <a:rPr lang="nl-NL" altLang="nl-NL" smtClean="0"/>
              <a:pPr>
                <a:defRPr/>
              </a:pPr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26074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79CD14-526E-4C2E-85A2-36CE6EAD63BD}" type="slidenum">
              <a:rPr lang="nl-NL" altLang="nl-NL" smtClean="0"/>
              <a:pPr>
                <a:defRPr/>
              </a:pPr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20261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79CD14-526E-4C2E-85A2-36CE6EAD63BD}" type="slidenum">
              <a:rPr lang="nl-NL" altLang="nl-NL" smtClean="0"/>
              <a:pPr>
                <a:defRPr/>
              </a:pPr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79016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79CD14-526E-4C2E-85A2-36CE6EAD63BD}" type="slidenum">
              <a:rPr lang="nl-NL" altLang="nl-NL" smtClean="0"/>
              <a:pPr>
                <a:defRPr/>
              </a:pPr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5927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79CD14-526E-4C2E-85A2-36CE6EAD63BD}" type="slidenum">
              <a:rPr lang="nl-NL" altLang="nl-NL" smtClean="0"/>
              <a:pPr>
                <a:defRPr/>
              </a:pPr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2366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noProof="0">
              <a:solidFill>
                <a:schemeClr val="tx1"/>
              </a:solidFill>
            </a:endParaRPr>
          </a:p>
        </p:txBody>
      </p:sp>
      <p:sp>
        <p:nvSpPr>
          <p:cNvPr id="6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1" y="0"/>
            <a:ext cx="6100234" cy="6858000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2160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nl-NL" sz="1200" i="1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180975" lvl="0" indent="-180975" algn="ctr"/>
            <a:r>
              <a:rPr lang="nl-NL" noProof="0" dirty="0"/>
              <a:t>1. Klik op onderstaand pictogram</a:t>
            </a:r>
            <a:br>
              <a:rPr lang="nl-NL" noProof="0" dirty="0"/>
            </a:br>
            <a:r>
              <a:rPr lang="nl-NL" noProof="0" dirty="0"/>
              <a:t>om een afbeelding in te voegen</a:t>
            </a:r>
            <a:br>
              <a:rPr lang="nl-NL" noProof="0" dirty="0"/>
            </a:br>
            <a:br>
              <a:rPr lang="nl-NL" noProof="0" dirty="0"/>
            </a:br>
            <a:r>
              <a:rPr lang="nl-NL" noProof="0" dirty="0"/>
              <a:t>2. Daarna met rechtermuisknop</a:t>
            </a:r>
            <a:br>
              <a:rPr lang="nl-NL" noProof="0" dirty="0"/>
            </a:br>
            <a:r>
              <a:rPr lang="nl-NL" noProof="0" dirty="0"/>
              <a:t>&gt; Naar achtergrond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016" y="2247156"/>
            <a:ext cx="4617030" cy="1766283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Presentatie titel van maximaal</a:t>
            </a:r>
            <a:br>
              <a:rPr lang="nl-NL" noProof="0" dirty="0"/>
            </a:br>
            <a:r>
              <a:rPr lang="nl-NL" noProof="0" dirty="0"/>
              <a:t>3 regels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6557211" y="7158825"/>
            <a:ext cx="5273004" cy="146950"/>
          </a:xfrm>
        </p:spPr>
        <p:txBody>
          <a:bodyPr/>
          <a:lstStyle/>
          <a:p>
            <a:pPr>
              <a:defRPr/>
            </a:pPr>
            <a:endParaRPr lang="nl-NL" alt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448237" y="7062217"/>
            <a:ext cx="774112" cy="134627"/>
          </a:xfrm>
        </p:spPr>
        <p:txBody>
          <a:bodyPr/>
          <a:lstStyle/>
          <a:p>
            <a:pPr>
              <a:defRPr/>
            </a:pPr>
            <a:fld id="{841871A5-D488-4844-986D-DE2BE332816C}" type="slidenum">
              <a:rPr lang="nl-NL" altLang="nl-NL" noProof="0" smtClean="0"/>
              <a:pPr>
                <a:defRPr/>
              </a:pPr>
              <a:t>‹nr.›</a:t>
            </a:fld>
            <a:endParaRPr lang="nl-NL" altLang="nl-NL" noProof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42016" y="4312749"/>
            <a:ext cx="4617030" cy="79830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 dirty="0"/>
              <a:t>Subtitel</a:t>
            </a:r>
          </a:p>
        </p:txBody>
      </p:sp>
      <p:grpSp>
        <p:nvGrpSpPr>
          <p:cNvPr id="130" name="GRID" hidden="1">
            <a:extLst>
              <a:ext uri="{FF2B5EF4-FFF2-40B4-BE49-F238E27FC236}">
                <a16:creationId xmlns:a16="http://schemas.microsoft.com/office/drawing/2014/main" id="{3ECCAE4C-133D-411C-8622-CFBBFAA72BBF}"/>
              </a:ext>
            </a:extLst>
          </p:cNvPr>
          <p:cNvGrpSpPr/>
          <p:nvPr userDrawn="1"/>
        </p:nvGrpSpPr>
        <p:grpSpPr>
          <a:xfrm>
            <a:off x="-1" y="0"/>
            <a:ext cx="12198351" cy="6859514"/>
            <a:chOff x="-2" y="0"/>
            <a:chExt cx="12198352" cy="6859514"/>
          </a:xfrm>
        </p:grpSpPr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9727937-261D-412B-80D6-23DB3077B397}"/>
                </a:ext>
              </a:extLst>
            </p:cNvPr>
            <p:cNvSpPr/>
            <p:nvPr userDrawn="1"/>
          </p:nvSpPr>
          <p:spPr>
            <a:xfrm>
              <a:off x="0" y="840048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32" name="Rechthoek 131">
              <a:extLst>
                <a:ext uri="{FF2B5EF4-FFF2-40B4-BE49-F238E27FC236}">
                  <a16:creationId xmlns:a16="http://schemas.microsoft.com/office/drawing/2014/main" id="{52C0AB90-4521-403C-8C4F-233F32113EA7}"/>
                </a:ext>
              </a:extLst>
            </p:cNvPr>
            <p:cNvSpPr/>
            <p:nvPr userDrawn="1"/>
          </p:nvSpPr>
          <p:spPr>
            <a:xfrm>
              <a:off x="-2" y="5810741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33" name="Rechthoek 132">
              <a:extLst>
                <a:ext uri="{FF2B5EF4-FFF2-40B4-BE49-F238E27FC236}">
                  <a16:creationId xmlns:a16="http://schemas.microsoft.com/office/drawing/2014/main" id="{07D846FB-7C8D-4891-BD44-76176EAB7D53}"/>
                </a:ext>
              </a:extLst>
            </p:cNvPr>
            <p:cNvSpPr/>
            <p:nvPr userDrawn="1"/>
          </p:nvSpPr>
          <p:spPr>
            <a:xfrm rot="16200000">
              <a:off x="3314023" y="3400499"/>
              <a:ext cx="5569142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8A453EDA-FA06-4380-8CAD-571B033D5FA4}"/>
                </a:ext>
              </a:extLst>
            </p:cNvPr>
            <p:cNvSpPr/>
            <p:nvPr userDrawn="1"/>
          </p:nvSpPr>
          <p:spPr>
            <a:xfrm>
              <a:off x="0" y="0"/>
              <a:ext cx="73698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4BBDA616-1529-414F-BAC4-6AD6DD829C78}"/>
                </a:ext>
              </a:extLst>
            </p:cNvPr>
            <p:cNvSpPr/>
            <p:nvPr userDrawn="1"/>
          </p:nvSpPr>
          <p:spPr>
            <a:xfrm>
              <a:off x="11460208" y="0"/>
              <a:ext cx="73698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5D5678BF-4A7F-4C61-837A-CDFDDA7555B2}"/>
                </a:ext>
              </a:extLst>
            </p:cNvPr>
            <p:cNvSpPr/>
            <p:nvPr userDrawn="1"/>
          </p:nvSpPr>
          <p:spPr>
            <a:xfrm>
              <a:off x="0" y="0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07DF09F4-2D25-4FA2-AF41-7B877C7A6FE0}"/>
                </a:ext>
              </a:extLst>
            </p:cNvPr>
            <p:cNvSpPr/>
            <p:nvPr userDrawn="1"/>
          </p:nvSpPr>
          <p:spPr>
            <a:xfrm>
              <a:off x="0" y="6411275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7489FE4A-FD7A-47B6-BA49-E3836F7E0744}"/>
                </a:ext>
              </a:extLst>
            </p:cNvPr>
            <p:cNvSpPr/>
            <p:nvPr userDrawn="1"/>
          </p:nvSpPr>
          <p:spPr>
            <a:xfrm>
              <a:off x="6105036" y="0"/>
              <a:ext cx="73698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</p:grpSp>
      <p:sp>
        <p:nvSpPr>
          <p:cNvPr id="172" name="Tijdelijke aanduiding voor tekst 12">
            <a:extLst>
              <a:ext uri="{FF2B5EF4-FFF2-40B4-BE49-F238E27FC236}">
                <a16:creationId xmlns:a16="http://schemas.microsoft.com/office/drawing/2014/main" id="{5597259A-900F-454A-A10F-E3DE59CA3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5873" y="-16573"/>
            <a:ext cx="4046607" cy="854536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nl-NL" noProof="0" dirty="0"/>
              <a:t> 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9B55CF83-ECA2-4E60-A28C-7B3C4ADDB7A2}"/>
              </a:ext>
            </a:extLst>
          </p:cNvPr>
          <p:cNvSpPr/>
          <p:nvPr userDrawn="1"/>
        </p:nvSpPr>
        <p:spPr>
          <a:xfrm>
            <a:off x="3587447" y="-524331"/>
            <a:ext cx="502345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i="1" noProof="0" dirty="0">
                <a:solidFill>
                  <a:schemeClr val="tx1"/>
                </a:solidFill>
              </a:rPr>
              <a:t>Titel dia</a:t>
            </a:r>
          </a:p>
        </p:txBody>
      </p:sp>
      <p:grpSp>
        <p:nvGrpSpPr>
          <p:cNvPr id="12" name="Instructie">
            <a:extLst>
              <a:ext uri="{FF2B5EF4-FFF2-40B4-BE49-F238E27FC236}">
                <a16:creationId xmlns:a16="http://schemas.microsoft.com/office/drawing/2014/main" id="{AEAFF80D-DF02-4FD5-A45E-E7A1E323FB3F}"/>
              </a:ext>
            </a:extLst>
          </p:cNvPr>
          <p:cNvGrpSpPr/>
          <p:nvPr userDrawn="1"/>
        </p:nvGrpSpPr>
        <p:grpSpPr>
          <a:xfrm>
            <a:off x="-3428900" y="0"/>
            <a:ext cx="3195265" cy="4929310"/>
            <a:chOff x="-3428901" y="0"/>
            <a:chExt cx="3195265" cy="4929310"/>
          </a:xfrm>
        </p:grpSpPr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4162CCA2-CB14-4AFB-8070-5F4E4F28D795}"/>
                </a:ext>
              </a:extLst>
            </p:cNvPr>
            <p:cNvGrpSpPr/>
            <p:nvPr userDrawn="1"/>
          </p:nvGrpSpPr>
          <p:grpSpPr>
            <a:xfrm>
              <a:off x="-3063220" y="3245259"/>
              <a:ext cx="1499406" cy="678267"/>
              <a:chOff x="12757283" y="3120781"/>
              <a:chExt cx="1499406" cy="678267"/>
            </a:xfrm>
          </p:grpSpPr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19A8DFF5-E6E9-40D7-9467-01AF77F63D69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BA3EB65A-0D93-4CE5-B8DE-367971187CB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EF0DD96B-7CE6-48AA-BA43-AB9A74357A0D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17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C103F4FF-F7F2-4AEB-93C1-DD81249683D9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17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58" name="Picture 3">
                <a:extLst>
                  <a:ext uri="{FF2B5EF4-FFF2-40B4-BE49-F238E27FC236}">
                    <a16:creationId xmlns:a16="http://schemas.microsoft.com/office/drawing/2014/main" id="{F0AF9CD2-04F6-448E-B678-A016BB8DB4E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9" name="Gelijkbenige driehoek 58">
                <a:extLst>
                  <a:ext uri="{FF2B5EF4-FFF2-40B4-BE49-F238E27FC236}">
                    <a16:creationId xmlns:a16="http://schemas.microsoft.com/office/drawing/2014/main" id="{ED785E5F-296D-495B-8681-EFEFCB0CBF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07F622E2-EA52-49DC-B0FA-F915CFDCAEB0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65" name="Rechthoek 64">
                  <a:extLst>
                    <a:ext uri="{FF2B5EF4-FFF2-40B4-BE49-F238E27FC236}">
                      <a16:creationId xmlns:a16="http://schemas.microsoft.com/office/drawing/2014/main" id="{9A644503-5775-4D93-A765-F8B42298016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66" name="Rechthoek 65">
                  <a:extLst>
                    <a:ext uri="{FF2B5EF4-FFF2-40B4-BE49-F238E27FC236}">
                      <a16:creationId xmlns:a16="http://schemas.microsoft.com/office/drawing/2014/main" id="{CED6A5C9-1BD9-4EF9-A7F6-B3C9FA843EE6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67" name="Rechthoek 66">
                  <a:extLst>
                    <a:ext uri="{FF2B5EF4-FFF2-40B4-BE49-F238E27FC236}">
                      <a16:creationId xmlns:a16="http://schemas.microsoft.com/office/drawing/2014/main" id="{B431201E-6FA3-4510-9F4B-9F1EF823E9E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</p:grpSp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C51F5303-02C7-40C1-A717-ACB6A87C9463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3B98591D-FAD2-4A72-A329-599EF703AF4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63" name="Rechthoek 62">
                  <a:extLst>
                    <a:ext uri="{FF2B5EF4-FFF2-40B4-BE49-F238E27FC236}">
                      <a16:creationId xmlns:a16="http://schemas.microsoft.com/office/drawing/2014/main" id="{DE5839AB-361C-480D-B2B1-72F4AFFAFFD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64" name="Rechthoek 63">
                  <a:extLst>
                    <a:ext uri="{FF2B5EF4-FFF2-40B4-BE49-F238E27FC236}">
                      <a16:creationId xmlns:a16="http://schemas.microsoft.com/office/drawing/2014/main" id="{B9AA9ACB-3815-4CAE-BDBF-155EDCAED819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</p:grpSp>
        </p:grpSp>
        <p:grpSp>
          <p:nvGrpSpPr>
            <p:cNvPr id="27" name="Meer informatie">
              <a:extLst>
                <a:ext uri="{FF2B5EF4-FFF2-40B4-BE49-F238E27FC236}">
                  <a16:creationId xmlns:a16="http://schemas.microsoft.com/office/drawing/2014/main" id="{2E8ED6A2-918C-42A4-BF64-66401D033D16}"/>
                </a:ext>
              </a:extLst>
            </p:cNvPr>
            <p:cNvGrpSpPr/>
            <p:nvPr userDrawn="1"/>
          </p:nvGrpSpPr>
          <p:grpSpPr>
            <a:xfrm>
              <a:off x="-3423738" y="4146037"/>
              <a:ext cx="3178515" cy="783273"/>
              <a:chOff x="-3741486" y="3386444"/>
              <a:chExt cx="3178515" cy="783273"/>
            </a:xfrm>
          </p:grpSpPr>
          <p:sp>
            <p:nvSpPr>
              <p:cNvPr id="51" name="Freeform 101">
                <a:extLst>
                  <a:ext uri="{FF2B5EF4-FFF2-40B4-BE49-F238E27FC236}">
                    <a16:creationId xmlns:a16="http://schemas.microsoft.com/office/drawing/2014/main" id="{91AFFF59-48B8-446E-B126-5A0EBD2800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000" noProof="0"/>
              </a:p>
            </p:txBody>
          </p:sp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599DCAFE-77F9-426E-9B60-36749129B69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53" name="Rechte verbindingslijn 52">
                <a:extLst>
                  <a:ext uri="{FF2B5EF4-FFF2-40B4-BE49-F238E27FC236}">
                    <a16:creationId xmlns:a16="http://schemas.microsoft.com/office/drawing/2014/main" id="{115E8023-1BE6-41F7-963C-1CC22A0CC6F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DA22D0CD-F2E2-465A-9D80-8DE547A3714C}"/>
                </a:ext>
              </a:extLst>
            </p:cNvPr>
            <p:cNvSpPr/>
            <p:nvPr userDrawn="1"/>
          </p:nvSpPr>
          <p:spPr>
            <a:xfrm>
              <a:off x="-3423240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9E343C9A-4E14-453B-84E4-7B63DFC31618}"/>
                </a:ext>
              </a:extLst>
            </p:cNvPr>
            <p:cNvSpPr/>
            <p:nvPr userDrawn="1"/>
          </p:nvSpPr>
          <p:spPr>
            <a:xfrm>
              <a:off x="-34289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A96C7702-E3D8-4D96-B232-81D9DC79CF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38643A27-A900-49B1-9555-CAC7778C1E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68B42E0B-715B-4EEC-B9F4-9FC182DD5AED}"/>
                </a:ext>
              </a:extLst>
            </p:cNvPr>
            <p:cNvSpPr/>
            <p:nvPr userDrawn="1"/>
          </p:nvSpPr>
          <p:spPr>
            <a:xfrm>
              <a:off x="-3063220" y="432552"/>
              <a:ext cx="2829584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A57CC80E-BA26-4336-BE6F-8ED90B68CEA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4028154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5B9AB5E8-DDF6-44ED-9BF2-E22FDFC3D62D}"/>
                </a:ext>
              </a:extLst>
            </p:cNvPr>
            <p:cNvSpPr/>
            <p:nvPr userDrawn="1"/>
          </p:nvSpPr>
          <p:spPr>
            <a:xfrm>
              <a:off x="-34289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804C63B2-A51D-4E4D-9581-DB25CE3E5A70}"/>
                </a:ext>
              </a:extLst>
            </p:cNvPr>
            <p:cNvSpPr/>
            <p:nvPr userDrawn="1"/>
          </p:nvSpPr>
          <p:spPr>
            <a:xfrm>
              <a:off x="-3063220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</a:t>
              </a: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via [voorbeeld V:\Uitgeverij\Beeld] </a:t>
              </a: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7288D0CA-1975-40A4-B63E-00D535BDFD9B}"/>
                </a:ext>
              </a:extLst>
            </p:cNvPr>
            <p:cNvGrpSpPr/>
            <p:nvPr userDrawn="1"/>
          </p:nvGrpSpPr>
          <p:grpSpPr>
            <a:xfrm>
              <a:off x="-3063220" y="2329693"/>
              <a:ext cx="825500" cy="209550"/>
              <a:chOff x="13504624" y="2482850"/>
              <a:chExt cx="825500" cy="209550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4AB4A42B-97F8-407F-9D9E-F9B226FEC1E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418B1509-A646-4D44-B70F-8B3E9B6DCCD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0" name="Gelijkbenige driehoek 49">
                <a:extLst>
                  <a:ext uri="{FF2B5EF4-FFF2-40B4-BE49-F238E27FC236}">
                    <a16:creationId xmlns:a16="http://schemas.microsoft.com/office/drawing/2014/main" id="{ED725346-5FCA-4918-9754-E51DF566D8B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76AB7EF8-0D25-4E86-88BE-8C542AAF13E3}"/>
                </a:ext>
              </a:extLst>
            </p:cNvPr>
            <p:cNvGrpSpPr/>
            <p:nvPr userDrawn="1"/>
          </p:nvGrpSpPr>
          <p:grpSpPr>
            <a:xfrm>
              <a:off x="-3063220" y="1141626"/>
              <a:ext cx="294789" cy="318834"/>
              <a:chOff x="14466489" y="1001522"/>
              <a:chExt cx="290627" cy="314333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A14193FD-6B91-47A1-854E-4BF1D20B2B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Ovaal 41">
                <a:extLst>
                  <a:ext uri="{FF2B5EF4-FFF2-40B4-BE49-F238E27FC236}">
                    <a16:creationId xmlns:a16="http://schemas.microsoft.com/office/drawing/2014/main" id="{C594D8B0-CA54-4956-95FB-7B336A34388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Vrije vorm: vorm 42">
                <a:extLst>
                  <a:ext uri="{FF2B5EF4-FFF2-40B4-BE49-F238E27FC236}">
                    <a16:creationId xmlns:a16="http://schemas.microsoft.com/office/drawing/2014/main" id="{2C796F36-F623-43C1-8FD0-08311C1EF40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hthoek: afgeronde hoeken 44">
                <a:extLst>
                  <a:ext uri="{FF2B5EF4-FFF2-40B4-BE49-F238E27FC236}">
                    <a16:creationId xmlns:a16="http://schemas.microsoft.com/office/drawing/2014/main" id="{1D13A609-EAF5-4FCA-A743-BAF02721735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FD8FB80C-32A7-481B-97C1-E5B355680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4E8E4CED-CC17-4D85-B5F4-3E8C4515835E}"/>
                  </a:ext>
                </a:extLst>
              </p:cNvPr>
              <p:cNvCxnSpPr>
                <a:cxnSpLocks/>
                <a:stCxn id="4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D68D2B51-0FA0-45AC-95E6-CBFF0636AC7F}"/>
                </a:ext>
              </a:extLst>
            </p:cNvPr>
            <p:cNvSpPr/>
            <p:nvPr userDrawn="1"/>
          </p:nvSpPr>
          <p:spPr>
            <a:xfrm>
              <a:off x="-3428901" y="276309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750175B9-2CBB-4DF9-A561-354867D016EF}"/>
                </a:ext>
              </a:extLst>
            </p:cNvPr>
            <p:cNvSpPr/>
            <p:nvPr userDrawn="1"/>
          </p:nvSpPr>
          <p:spPr>
            <a:xfrm>
              <a:off x="-3063219" y="2829158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BBC26A5D-A524-4C59-8B58-AC5EFC7BAB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264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69" name="shpDatum">
            <a:extLst>
              <a:ext uri="{FF2B5EF4-FFF2-40B4-BE49-F238E27FC236}">
                <a16:creationId xmlns:a16="http://schemas.microsoft.com/office/drawing/2014/main" id="{58836102-489B-4D05-B21F-DFF0DB0A9504}"/>
              </a:ext>
            </a:extLst>
          </p:cNvPr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8115399" y="6266642"/>
            <a:ext cx="3343647" cy="14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l-NL" altLang="nl-NL"/>
              <a:t>16-03-2018</a:t>
            </a:r>
            <a:endParaRPr lang="en-US" altLang="nl-NL" dirty="0"/>
          </a:p>
        </p:txBody>
      </p:sp>
      <p:sp>
        <p:nvSpPr>
          <p:cNvPr id="70" name="Tijdelijke aanduiding voor tekst 10">
            <a:extLst>
              <a:ext uri="{FF2B5EF4-FFF2-40B4-BE49-F238E27FC236}">
                <a16:creationId xmlns:a16="http://schemas.microsoft.com/office/drawing/2014/main" id="{31B1E747-4AF1-4B30-8334-3B48DEE429F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883152" y="6576638"/>
            <a:ext cx="432048" cy="281362"/>
          </a:xfrm>
          <a:solidFill>
            <a:srgbClr val="154273"/>
          </a:solidFill>
        </p:spPr>
        <p:txBody>
          <a:bodyPr/>
          <a:lstStyle>
            <a:lvl1pPr marL="0" indent="0">
              <a:buNone/>
              <a:defRPr sz="100">
                <a:solidFill>
                  <a:srgbClr val="00588E"/>
                </a:solidFill>
              </a:defRPr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68" name="Tijdelijke aanduiding voor tekst 10">
            <a:extLst>
              <a:ext uri="{FF2B5EF4-FFF2-40B4-BE49-F238E27FC236}">
                <a16:creationId xmlns:a16="http://schemas.microsoft.com/office/drawing/2014/main" id="{AEF3C2A2-51F4-424C-B7E9-A5D5953DE3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2016" y="5191342"/>
            <a:ext cx="4617030" cy="3200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 dirty="0"/>
              <a:t>Naam spreker</a:t>
            </a:r>
          </a:p>
        </p:txBody>
      </p:sp>
      <p:pic>
        <p:nvPicPr>
          <p:cNvPr id="71" name="Afbeelding 7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2297" y="5663727"/>
            <a:ext cx="192974" cy="157995"/>
          </a:xfrm>
          <a:prstGeom prst="rect">
            <a:avLst/>
          </a:prstGeom>
        </p:spPr>
      </p:pic>
      <p:sp>
        <p:nvSpPr>
          <p:cNvPr id="8" name="Tijdelijke aanduiding voor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7107288" y="5591719"/>
            <a:ext cx="4351577" cy="241507"/>
          </a:xfrm>
        </p:spPr>
        <p:txBody>
          <a:bodyPr anchor="ctr" anchorCtr="0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nl-NL" dirty="0"/>
              <a:t>@</a:t>
            </a:r>
          </a:p>
        </p:txBody>
      </p:sp>
      <p:grpSp>
        <p:nvGrpSpPr>
          <p:cNvPr id="72" name="Instructie"/>
          <p:cNvGrpSpPr/>
          <p:nvPr userDrawn="1"/>
        </p:nvGrpSpPr>
        <p:grpSpPr>
          <a:xfrm>
            <a:off x="12389716" y="4495727"/>
            <a:ext cx="3293129" cy="2345658"/>
            <a:chOff x="-3428327" y="4512342"/>
            <a:chExt cx="3293129" cy="2345658"/>
          </a:xfrm>
        </p:grpSpPr>
        <p:sp>
          <p:nvSpPr>
            <p:cNvPr id="73" name="Rechthoek 72"/>
            <p:cNvSpPr/>
            <p:nvPr userDrawn="1"/>
          </p:nvSpPr>
          <p:spPr>
            <a:xfrm>
              <a:off x="-3419345" y="4512342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Voettekst wijzigen</a:t>
              </a:r>
            </a:p>
          </p:txBody>
        </p:sp>
        <p:cxnSp>
          <p:nvCxnSpPr>
            <p:cNvPr id="74" name="Rechte verbindingslijn 73"/>
            <p:cNvCxnSpPr>
              <a:cxnSpLocks/>
            </p:cNvCxnSpPr>
            <p:nvPr userDrawn="1"/>
          </p:nvCxnSpPr>
          <p:spPr>
            <a:xfrm>
              <a:off x="-3419346" y="4778360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75" name="Ovaal 74"/>
            <p:cNvSpPr/>
            <p:nvPr userDrawn="1"/>
          </p:nvSpPr>
          <p:spPr>
            <a:xfrm>
              <a:off x="-3428327" y="489302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76" name="Rechthoek 75"/>
            <p:cNvSpPr/>
            <p:nvPr userDrawn="1"/>
          </p:nvSpPr>
          <p:spPr>
            <a:xfrm>
              <a:off x="-3062646" y="4959088"/>
              <a:ext cx="2174237" cy="8282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‘Invoegen’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‘Kop- en voettekst’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. Vink de box voor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‘Voettekst’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aan, om deze zichtbaar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te maken.</a:t>
              </a:r>
            </a:p>
          </p:txBody>
        </p:sp>
        <p:cxnSp>
          <p:nvCxnSpPr>
            <p:cNvPr id="77" name="Rechte verbindingslijn 76"/>
            <p:cNvCxnSpPr>
              <a:cxnSpLocks/>
            </p:cNvCxnSpPr>
            <p:nvPr userDrawn="1"/>
          </p:nvCxnSpPr>
          <p:spPr>
            <a:xfrm>
              <a:off x="-3419346" y="5887714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78" name="Ovaal 77"/>
            <p:cNvSpPr/>
            <p:nvPr userDrawn="1"/>
          </p:nvSpPr>
          <p:spPr>
            <a:xfrm>
              <a:off x="-3428327" y="599850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79" name="Rechthoek 78"/>
            <p:cNvSpPr/>
            <p:nvPr userDrawn="1"/>
          </p:nvSpPr>
          <p:spPr>
            <a:xfrm>
              <a:off x="-3062645" y="6064568"/>
              <a:ext cx="2817996" cy="671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Typ de gewenste voettekst in, in het aangegeven tekstkader. Klik vervolgens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‘Overal toepassen’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om de gegevens op elke slide toe te passen.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cxnSp>
          <p:nvCxnSpPr>
            <p:cNvPr id="80" name="Rechte verbindingslijn 79"/>
            <p:cNvCxnSpPr>
              <a:cxnSpLocks/>
            </p:cNvCxnSpPr>
            <p:nvPr userDrawn="1"/>
          </p:nvCxnSpPr>
          <p:spPr>
            <a:xfrm>
              <a:off x="-3419346" y="6858000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81" name="Groep 80"/>
            <p:cNvGrpSpPr/>
            <p:nvPr userDrawn="1"/>
          </p:nvGrpSpPr>
          <p:grpSpPr>
            <a:xfrm>
              <a:off x="-950927" y="4993966"/>
              <a:ext cx="815729" cy="820361"/>
              <a:chOff x="-974831" y="4987990"/>
              <a:chExt cx="815729" cy="820361"/>
            </a:xfrm>
          </p:grpSpPr>
          <p:grpSp>
            <p:nvGrpSpPr>
              <p:cNvPr id="82" name="Groep 81"/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84" name="Rechthoek met één afgeknipte en afgeronde hoek 47"/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hthoekige driehoek 84"/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hthoek 85"/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hthoek 86"/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3" name="Rechthoek 82"/>
              <p:cNvSpPr/>
              <p:nvPr userDrawn="1"/>
            </p:nvSpPr>
            <p:spPr>
              <a:xfrm>
                <a:off x="-974831" y="5422401"/>
                <a:ext cx="815729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Segoe UI Light" panose="020B0502040204020203" pitchFamily="34" charset="0"/>
                  </a:rPr>
                  <a:t>Koptekst en voettekst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9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2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 build="p"/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jdelijke aanduiding voor tekst 17"/>
          <p:cNvSpPr>
            <a:spLocks noGrp="1"/>
          </p:cNvSpPr>
          <p:nvPr>
            <p:ph type="body" sz="quarter" idx="18" hasCustomPrompt="1"/>
          </p:nvPr>
        </p:nvSpPr>
        <p:spPr>
          <a:xfrm>
            <a:off x="736981" y="5923413"/>
            <a:ext cx="10729533" cy="167099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nl-NL" dirty="0"/>
              <a:t>Bron: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5DA31B-33BB-4EE3-B867-DB83BBC4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81" y="1263234"/>
            <a:ext cx="10722066" cy="396000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6BCF30-66F2-4184-8EA9-41F209F1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16-03-2018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5D6EB-48A8-418E-B320-85D3B9D1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4CE67B-30A1-45F6-98F6-67A0ED11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0851-DDD2-479D-B090-D94045F7DF3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B7DCDE1-E8CC-42F8-843C-512E32A3DDBA}"/>
              </a:ext>
            </a:extLst>
          </p:cNvPr>
          <p:cNvSpPr/>
          <p:nvPr userDrawn="1"/>
        </p:nvSpPr>
        <p:spPr>
          <a:xfrm>
            <a:off x="3587447" y="-524331"/>
            <a:ext cx="502345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i="1" noProof="0" dirty="0">
                <a:solidFill>
                  <a:schemeClr val="tx1"/>
                </a:solidFill>
              </a:rPr>
              <a:t>Grafiek 100%</a:t>
            </a:r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419E7890-BECC-48DB-BCDB-B1446A4C8F03}"/>
              </a:ext>
            </a:extLst>
          </p:cNvPr>
          <p:cNvGrpSpPr/>
          <p:nvPr userDrawn="1"/>
        </p:nvGrpSpPr>
        <p:grpSpPr>
          <a:xfrm>
            <a:off x="-1" y="0"/>
            <a:ext cx="12198351" cy="6859514"/>
            <a:chOff x="-2" y="0"/>
            <a:chExt cx="12198352" cy="6859514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6CF1D978-5BD9-438B-903C-76A6DD4A3D8F}"/>
                </a:ext>
              </a:extLst>
            </p:cNvPr>
            <p:cNvSpPr/>
            <p:nvPr userDrawn="1"/>
          </p:nvSpPr>
          <p:spPr>
            <a:xfrm>
              <a:off x="0" y="840048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6A756AC-80F3-4B74-89CB-68E6DFB0C301}"/>
                </a:ext>
              </a:extLst>
            </p:cNvPr>
            <p:cNvSpPr/>
            <p:nvPr userDrawn="1"/>
          </p:nvSpPr>
          <p:spPr>
            <a:xfrm>
              <a:off x="-2" y="5810741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54D87484-4D98-42EE-B9CF-8B6998ED906D}"/>
                </a:ext>
              </a:extLst>
            </p:cNvPr>
            <p:cNvSpPr/>
            <p:nvPr userDrawn="1"/>
          </p:nvSpPr>
          <p:spPr>
            <a:xfrm rot="16200000">
              <a:off x="3312733" y="3400499"/>
              <a:ext cx="5569142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ECBA962-F1E1-4958-A009-D96262224DFE}"/>
                </a:ext>
              </a:extLst>
            </p:cNvPr>
            <p:cNvSpPr/>
            <p:nvPr userDrawn="1"/>
          </p:nvSpPr>
          <p:spPr>
            <a:xfrm>
              <a:off x="0" y="1637414"/>
              <a:ext cx="12198350" cy="288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E96B7F2-115E-45EE-AB53-7500BE4C2340}"/>
                </a:ext>
              </a:extLst>
            </p:cNvPr>
            <p:cNvSpPr/>
            <p:nvPr userDrawn="1"/>
          </p:nvSpPr>
          <p:spPr>
            <a:xfrm>
              <a:off x="0" y="0"/>
              <a:ext cx="73698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DD2F0F3-A33B-485E-8523-32B2871755A2}"/>
                </a:ext>
              </a:extLst>
            </p:cNvPr>
            <p:cNvSpPr/>
            <p:nvPr userDrawn="1"/>
          </p:nvSpPr>
          <p:spPr>
            <a:xfrm>
              <a:off x="11460208" y="0"/>
              <a:ext cx="73698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F03B8484-0775-44BC-A655-05F259039673}"/>
                </a:ext>
              </a:extLst>
            </p:cNvPr>
            <p:cNvSpPr/>
            <p:nvPr userDrawn="1"/>
          </p:nvSpPr>
          <p:spPr>
            <a:xfrm>
              <a:off x="0" y="0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47F29D2-14FE-4954-8288-062A8A67FC62}"/>
                </a:ext>
              </a:extLst>
            </p:cNvPr>
            <p:cNvSpPr/>
            <p:nvPr userDrawn="1"/>
          </p:nvSpPr>
          <p:spPr>
            <a:xfrm>
              <a:off x="0" y="6411275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Tijdelijke aanduiding voor grafiek 7">
            <a:extLst>
              <a:ext uri="{FF2B5EF4-FFF2-40B4-BE49-F238E27FC236}">
                <a16:creationId xmlns:a16="http://schemas.microsoft.com/office/drawing/2014/main" id="{B8C431AB-AE5E-46E4-905F-DEA9FF17BDA7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736982" y="1925414"/>
            <a:ext cx="10729453" cy="3885326"/>
          </a:xfr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260000" rIns="0" bIns="0" numCol="1" anchor="t" anchorCtr="0" compatLnSpc="1">
            <a:prstTxWarp prst="textNoShape">
              <a:avLst/>
            </a:prstTxWarp>
            <a:noAutofit/>
          </a:bodyPr>
          <a:lstStyle>
            <a:lvl1pPr marL="180975" indent="-180975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GB" sz="1200" i="1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171450" lvl="0" indent="-171450" algn="ctr"/>
            <a:r>
              <a:rPr lang="nl-NL" noProof="0" dirty="0"/>
              <a:t>Klik op onderstaand pictogram</a:t>
            </a:r>
            <a:br>
              <a:rPr lang="nl-NL" noProof="0" dirty="0"/>
            </a:br>
            <a:r>
              <a:rPr lang="nl-NL" noProof="0" dirty="0"/>
              <a:t>om een grafiek in te voegen</a:t>
            </a:r>
          </a:p>
        </p:txBody>
      </p:sp>
      <p:grpSp>
        <p:nvGrpSpPr>
          <p:cNvPr id="23" name="Instructie">
            <a:extLst>
              <a:ext uri="{FF2B5EF4-FFF2-40B4-BE49-F238E27FC236}">
                <a16:creationId xmlns:a16="http://schemas.microsoft.com/office/drawing/2014/main" id="{9DA0770D-DA20-4E9C-AC0A-63C518B8F8A1}"/>
              </a:ext>
            </a:extLst>
          </p:cNvPr>
          <p:cNvGrpSpPr/>
          <p:nvPr userDrawn="1"/>
        </p:nvGrpSpPr>
        <p:grpSpPr>
          <a:xfrm>
            <a:off x="12389716" y="4327166"/>
            <a:ext cx="3183677" cy="2546619"/>
            <a:chOff x="12389714" y="4327164"/>
            <a:chExt cx="3183677" cy="2546619"/>
          </a:xfrm>
        </p:grpSpPr>
        <p:grpSp>
          <p:nvGrpSpPr>
            <p:cNvPr id="24" name="Meer informatie">
              <a:extLst>
                <a:ext uri="{FF2B5EF4-FFF2-40B4-BE49-F238E27FC236}">
                  <a16:creationId xmlns:a16="http://schemas.microsoft.com/office/drawing/2014/main" id="{4B8900D6-E509-465A-8AC8-255FBF2BB6EE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63" name="Freeform 101">
                <a:extLst>
                  <a:ext uri="{FF2B5EF4-FFF2-40B4-BE49-F238E27FC236}">
                    <a16:creationId xmlns:a16="http://schemas.microsoft.com/office/drawing/2014/main" id="{6C5D2D6F-4493-46A7-BC08-38BC6D0F69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000" noProof="0"/>
              </a:p>
            </p:txBody>
          </p: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B728B0C2-6746-4828-98A8-2E95668587D3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65" name="Rechte verbindingslijn 64">
                <a:extLst>
                  <a:ext uri="{FF2B5EF4-FFF2-40B4-BE49-F238E27FC236}">
                    <a16:creationId xmlns:a16="http://schemas.microsoft.com/office/drawing/2014/main" id="{367ACA50-3F27-44DF-BA2A-64D2F4ECA0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FB5B5E6D-7810-423E-8C1B-68D74946186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E6E1D692-0CE6-4101-8CB9-D40D8833C47F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A9F452E4-53AB-4830-9FF3-00F3727D4EB8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7FBE14F9-2BC5-4824-BC25-4F64B5B591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BECDDA34-0856-48DF-B4A5-AF922BFEF23E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00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lang="nl-NL" sz="1000" b="1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0A07D7E2-91AA-4314-AA1D-9654E69813E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9DA2D60B-11B2-44D2-8DB7-A5D23FE2E7E6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FDAD79BB-F95D-414C-88BC-3C08CEAFC2F9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64D29BE6-6FEA-4BD0-B6E9-43CE9495FD0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EA8B301F-40D9-419E-9F23-0571C88FA51A}"/>
                  </a:ext>
                </a:extLst>
              </p:cNvPr>
              <p:cNvSpPr txBox="1"/>
              <p:nvPr userDrawn="1"/>
            </p:nvSpPr>
            <p:spPr>
              <a:xfrm>
                <a:off x="12984218" y="4725830"/>
                <a:ext cx="1274710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35" name="Picture 3">
                <a:extLst>
                  <a:ext uri="{FF2B5EF4-FFF2-40B4-BE49-F238E27FC236}">
                    <a16:creationId xmlns:a16="http://schemas.microsoft.com/office/drawing/2014/main" id="{29634DA5-CF6D-4CD9-8733-80706287795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28C7B861-8B1B-4C02-91BA-F3DCC7C1D778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4759F3A8-4563-4199-BBCC-14C83024DEE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86633681-60AF-4699-AB87-6D6A65835D72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D78E1A59-CAE8-4935-902B-81CB5B7A1E69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CCF6B9BA-40CA-4C05-9E45-EFD09FC4B447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D856131F-906C-4B91-8609-5BEBF2B7A58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4E29C737-D1AF-4861-9F52-74878054F0D5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0" name="Groep 39">
                    <a:extLst>
                      <a:ext uri="{FF2B5EF4-FFF2-40B4-BE49-F238E27FC236}">
                        <a16:creationId xmlns:a16="http://schemas.microsoft.com/office/drawing/2014/main" id="{FDC67B35-CBE8-4E04-9C65-6A09D7F08D2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" name="Rechthoek 44">
                      <a:extLst>
                        <a:ext uri="{FF2B5EF4-FFF2-40B4-BE49-F238E27FC236}">
                          <a16:creationId xmlns:a16="http://schemas.microsoft.com/office/drawing/2014/main" id="{13426CED-B7F7-486F-9A2F-3E8A223CFF1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1800" noProof="0"/>
                    </a:p>
                  </p:txBody>
                </p:sp>
                <p:grpSp>
                  <p:nvGrpSpPr>
                    <p:cNvPr id="46" name="Groep 45">
                      <a:extLst>
                        <a:ext uri="{FF2B5EF4-FFF2-40B4-BE49-F238E27FC236}">
                          <a16:creationId xmlns:a16="http://schemas.microsoft.com/office/drawing/2014/main" id="{ED1640B3-BC4C-4967-B1C0-A6FFE08590C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53" name="Rechte verbindingslijn 52">
                        <a:extLst>
                          <a:ext uri="{FF2B5EF4-FFF2-40B4-BE49-F238E27FC236}">
                            <a16:creationId xmlns:a16="http://schemas.microsoft.com/office/drawing/2014/main" id="{E9CB808D-75E6-4E6C-977F-40E0A4FA023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Rechte verbindingslijn 53">
                        <a:extLst>
                          <a:ext uri="{FF2B5EF4-FFF2-40B4-BE49-F238E27FC236}">
                            <a16:creationId xmlns:a16="http://schemas.microsoft.com/office/drawing/2014/main" id="{689FFF03-CE16-4DBC-B0EB-465360CF380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55" name="Groep 54">
                        <a:extLst>
                          <a:ext uri="{FF2B5EF4-FFF2-40B4-BE49-F238E27FC236}">
                            <a16:creationId xmlns:a16="http://schemas.microsoft.com/office/drawing/2014/main" id="{06575DC4-E9C3-4927-856E-22CF62B86A6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56" name="Rechte verbindingslijn 55">
                          <a:extLst>
                            <a:ext uri="{FF2B5EF4-FFF2-40B4-BE49-F238E27FC236}">
                              <a16:creationId xmlns:a16="http://schemas.microsoft.com/office/drawing/2014/main" id="{84B293B5-35CD-46A2-8315-5D12F09DAE95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" name="Rechte verbindingslijn 56">
                          <a:extLst>
                            <a:ext uri="{FF2B5EF4-FFF2-40B4-BE49-F238E27FC236}">
                              <a16:creationId xmlns:a16="http://schemas.microsoft.com/office/drawing/2014/main" id="{CB63C9ED-E4EE-40EE-8345-234E0E5F742D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" name="Rechte verbindingslijn 57">
                          <a:extLst>
                            <a:ext uri="{FF2B5EF4-FFF2-40B4-BE49-F238E27FC236}">
                              <a16:creationId xmlns:a16="http://schemas.microsoft.com/office/drawing/2014/main" id="{1E576A90-6709-40BA-8C6A-B7939B6592CD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Rechte verbindingslijn 58">
                          <a:extLst>
                            <a:ext uri="{FF2B5EF4-FFF2-40B4-BE49-F238E27FC236}">
                              <a16:creationId xmlns:a16="http://schemas.microsoft.com/office/drawing/2014/main" id="{56BB64AE-E8B3-4722-B930-5DEBADAAC17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7" name="Rechte verbindingslijn 46">
                      <a:extLst>
                        <a:ext uri="{FF2B5EF4-FFF2-40B4-BE49-F238E27FC236}">
                          <a16:creationId xmlns:a16="http://schemas.microsoft.com/office/drawing/2014/main" id="{DF06CDE0-CA30-4316-A2F6-B92B98DD3BE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8" name="Groep 47">
                      <a:extLst>
                        <a:ext uri="{FF2B5EF4-FFF2-40B4-BE49-F238E27FC236}">
                          <a16:creationId xmlns:a16="http://schemas.microsoft.com/office/drawing/2014/main" id="{497BCE8A-FA2A-4CE5-89A3-679AAFC1E14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9" name="Rechte verbindingslijn 48">
                        <a:extLst>
                          <a:ext uri="{FF2B5EF4-FFF2-40B4-BE49-F238E27FC236}">
                            <a16:creationId xmlns:a16="http://schemas.microsoft.com/office/drawing/2014/main" id="{5F5D32F3-2D57-458F-90CC-64FB2C5B8738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" name="Rechte verbindingslijn 50">
                        <a:extLst>
                          <a:ext uri="{FF2B5EF4-FFF2-40B4-BE49-F238E27FC236}">
                            <a16:creationId xmlns:a16="http://schemas.microsoft.com/office/drawing/2014/main" id="{A342C128-D28B-4C0C-8397-8004A070EEA8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Rechte verbindingslijn 51">
                        <a:extLst>
                          <a:ext uri="{FF2B5EF4-FFF2-40B4-BE49-F238E27FC236}">
                            <a16:creationId xmlns:a16="http://schemas.microsoft.com/office/drawing/2014/main" id="{CD0909AE-8197-48E2-9C4E-23BC6A1E7F8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1" name="Groep 40">
                    <a:extLst>
                      <a:ext uri="{FF2B5EF4-FFF2-40B4-BE49-F238E27FC236}">
                        <a16:creationId xmlns:a16="http://schemas.microsoft.com/office/drawing/2014/main" id="{163B5A8E-5DA0-44EA-9D4A-1CDFC5A95A01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77B136E1-4FB6-41D7-9C95-1DD184803DA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1800" noProof="0"/>
                    </a:p>
                  </p:txBody>
                </p:sp>
                <p:sp>
                  <p:nvSpPr>
                    <p:cNvPr id="43" name="Rechthoek: afgeronde bovenhoeken 42">
                      <a:extLst>
                        <a:ext uri="{FF2B5EF4-FFF2-40B4-BE49-F238E27FC236}">
                          <a16:creationId xmlns:a16="http://schemas.microsoft.com/office/drawing/2014/main" id="{16962009-F06D-4772-B81D-78D10EB929E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1800" noProof="0"/>
                    </a:p>
                  </p:txBody>
                </p:sp>
                <p:sp>
                  <p:nvSpPr>
                    <p:cNvPr id="44" name="Gelijkbenige driehoek 43">
                      <a:extLst>
                        <a:ext uri="{FF2B5EF4-FFF2-40B4-BE49-F238E27FC236}">
                          <a16:creationId xmlns:a16="http://schemas.microsoft.com/office/drawing/2014/main" id="{D885B8D2-55B1-4310-AEA4-38907E05707B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1800" noProof="0"/>
                    </a:p>
                  </p:txBody>
                </p:sp>
              </p:grpSp>
            </p:grpSp>
          </p:grpSp>
        </p:grpSp>
      </p:grpSp>
      <p:grpSp>
        <p:nvGrpSpPr>
          <p:cNvPr id="66" name="Instructie">
            <a:extLst>
              <a:ext uri="{FF2B5EF4-FFF2-40B4-BE49-F238E27FC236}">
                <a16:creationId xmlns:a16="http://schemas.microsoft.com/office/drawing/2014/main" id="{FF0C7E19-8CFC-4284-8C64-4C99BCBF5994}"/>
              </a:ext>
            </a:extLst>
          </p:cNvPr>
          <p:cNvGrpSpPr/>
          <p:nvPr userDrawn="1"/>
        </p:nvGrpSpPr>
        <p:grpSpPr>
          <a:xfrm>
            <a:off x="12391602" y="0"/>
            <a:ext cx="3183677" cy="2499789"/>
            <a:chOff x="12391601" y="0"/>
            <a:chExt cx="3183677" cy="2499789"/>
          </a:xfrm>
        </p:grpSpPr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AB689ED3-0166-4240-AEB7-1B6C772A682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68" name="Ovaal 67">
              <a:extLst>
                <a:ext uri="{FF2B5EF4-FFF2-40B4-BE49-F238E27FC236}">
                  <a16:creationId xmlns:a16="http://schemas.microsoft.com/office/drawing/2014/main" id="{3248843C-6D03-4A06-96BB-5AD19CD105D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69" name="Rechte verbindingslijn 68">
              <a:extLst>
                <a:ext uri="{FF2B5EF4-FFF2-40B4-BE49-F238E27FC236}">
                  <a16:creationId xmlns:a16="http://schemas.microsoft.com/office/drawing/2014/main" id="{5B47E8FD-3341-465B-AA9F-ED4A73EC3B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70" name="Rechte verbindingslijn 69">
              <a:extLst>
                <a:ext uri="{FF2B5EF4-FFF2-40B4-BE49-F238E27FC236}">
                  <a16:creationId xmlns:a16="http://schemas.microsoft.com/office/drawing/2014/main" id="{A1F9D256-3D4E-4FB1-BCBB-852FD584E7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F3EBA4F7-D085-4C1C-BB78-1172795758CB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00C1B94C-5273-46E1-ABB6-17E7A657A15A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4439500F-ED9D-4721-9EC5-05220506DE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74" name="Groep 73">
              <a:extLst>
                <a:ext uri="{FF2B5EF4-FFF2-40B4-BE49-F238E27FC236}">
                  <a16:creationId xmlns:a16="http://schemas.microsoft.com/office/drawing/2014/main" id="{8C1BC3E1-D7D4-4EDE-8695-29D6A46E956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861A2C38-D99E-4E8F-884C-FC896A5A9B0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81" name="Rechte verbindingslijn 80">
                <a:extLst>
                  <a:ext uri="{FF2B5EF4-FFF2-40B4-BE49-F238E27FC236}">
                    <a16:creationId xmlns:a16="http://schemas.microsoft.com/office/drawing/2014/main" id="{1E5AD583-5C0A-4F38-B1E6-A0EC65249B3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2" name="Gelijkbenige driehoek 81">
                <a:extLst>
                  <a:ext uri="{FF2B5EF4-FFF2-40B4-BE49-F238E27FC236}">
                    <a16:creationId xmlns:a16="http://schemas.microsoft.com/office/drawing/2014/main" id="{C71F1C93-CD9D-4F5F-B21B-963B8364B92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75" name="Rechte verbindingslijn 74">
              <a:extLst>
                <a:ext uri="{FF2B5EF4-FFF2-40B4-BE49-F238E27FC236}">
                  <a16:creationId xmlns:a16="http://schemas.microsoft.com/office/drawing/2014/main" id="{D6C79236-F135-43F4-BA11-348F8E2519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76" name="Groep 75">
              <a:extLst>
                <a:ext uri="{FF2B5EF4-FFF2-40B4-BE49-F238E27FC236}">
                  <a16:creationId xmlns:a16="http://schemas.microsoft.com/office/drawing/2014/main" id="{D14C8D44-867F-4103-8157-6752736F67C3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97158CF4-5075-45D0-9BC0-EF059D4BF3BE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5EE198A-3B3F-4BF0-9002-352A2D80A72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0E6224BC-0CB5-4643-A545-17A59FF97431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</p:grpSp>
      <p:sp>
        <p:nvSpPr>
          <p:cNvPr id="83" name="Tijdelijke aanduiding voor tekst 10">
            <a:extLst>
              <a:ext uri="{FF2B5EF4-FFF2-40B4-BE49-F238E27FC236}">
                <a16:creationId xmlns:a16="http://schemas.microsoft.com/office/drawing/2014/main" id="{0285A6E7-4D3F-4906-A133-0DA2F5E7DB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3152" y="6576638"/>
            <a:ext cx="432048" cy="281362"/>
          </a:xfrm>
          <a:solidFill>
            <a:srgbClr val="154273"/>
          </a:solidFill>
        </p:spPr>
        <p:txBody>
          <a:bodyPr/>
          <a:lstStyle>
            <a:lvl1pPr marL="0" indent="0">
              <a:buNone/>
              <a:defRPr sz="100">
                <a:solidFill>
                  <a:srgbClr val="00588E"/>
                </a:solidFill>
              </a:defRPr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86" name="Tijdelijke aanduiding voor tekst 12">
            <a:extLst>
              <a:ext uri="{FF2B5EF4-FFF2-40B4-BE49-F238E27FC236}">
                <a16:creationId xmlns:a16="http://schemas.microsoft.com/office/drawing/2014/main" id="{8CC4A69A-3AB7-4E35-8EE9-7B390DF4546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75873" y="-16237"/>
            <a:ext cx="4046607" cy="85453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3038" r="4313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None/>
              <a:defRPr lang="nl-NL" sz="100" kern="1200" baseline="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361950" indent="-18097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lang="nl-NL" sz="1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542925" indent="-18097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lang="nl-NL" sz="1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lang="nl-NL" sz="100" b="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nl-NL" sz="100" b="1" i="0" kern="1200" baseline="0">
                <a:solidFill>
                  <a:schemeClr val="bg2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180975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›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361950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542925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0" indent="0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 b="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49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Tabel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DA31B-33BB-4EE3-B867-DB83BBC4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81" y="1263234"/>
            <a:ext cx="10722066" cy="396000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14D91D-9AC3-4F24-92B0-1632B8144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6981" y="1925415"/>
            <a:ext cx="5135041" cy="3882982"/>
          </a:xfrm>
        </p:spPr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6BCF30-66F2-4184-8EA9-41F209F1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16-03-2018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5D6EB-48A8-418E-B320-85D3B9D1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4CE67B-30A1-45F6-98F6-67A0ED11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0851-DDD2-479D-B090-D94045F7DF3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B7DCDE1-E8CC-42F8-843C-512E32A3DDBA}"/>
              </a:ext>
            </a:extLst>
          </p:cNvPr>
          <p:cNvSpPr/>
          <p:nvPr userDrawn="1"/>
        </p:nvSpPr>
        <p:spPr>
          <a:xfrm>
            <a:off x="3587447" y="-524331"/>
            <a:ext cx="502345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i="1" noProof="0" dirty="0">
                <a:solidFill>
                  <a:schemeClr val="tx1"/>
                </a:solidFill>
              </a:rPr>
              <a:t>Tekst &amp; Tabel 50%/50%</a:t>
            </a:r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419E7890-BECC-48DB-BCDB-B1446A4C8F03}"/>
              </a:ext>
            </a:extLst>
          </p:cNvPr>
          <p:cNvGrpSpPr/>
          <p:nvPr userDrawn="1"/>
        </p:nvGrpSpPr>
        <p:grpSpPr>
          <a:xfrm>
            <a:off x="-1" y="0"/>
            <a:ext cx="12198351" cy="6859514"/>
            <a:chOff x="-2" y="0"/>
            <a:chExt cx="12198352" cy="6859514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6CF1D978-5BD9-438B-903C-76A6DD4A3D8F}"/>
                </a:ext>
              </a:extLst>
            </p:cNvPr>
            <p:cNvSpPr/>
            <p:nvPr userDrawn="1"/>
          </p:nvSpPr>
          <p:spPr>
            <a:xfrm>
              <a:off x="0" y="840048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6A756AC-80F3-4B74-89CB-68E6DFB0C301}"/>
                </a:ext>
              </a:extLst>
            </p:cNvPr>
            <p:cNvSpPr/>
            <p:nvPr userDrawn="1"/>
          </p:nvSpPr>
          <p:spPr>
            <a:xfrm>
              <a:off x="-2" y="5810741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54D87484-4D98-42EE-B9CF-8B6998ED906D}"/>
                </a:ext>
              </a:extLst>
            </p:cNvPr>
            <p:cNvSpPr/>
            <p:nvPr userDrawn="1"/>
          </p:nvSpPr>
          <p:spPr>
            <a:xfrm rot="16200000">
              <a:off x="3312733" y="3400499"/>
              <a:ext cx="5569142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ECBA962-F1E1-4958-A009-D96262224DFE}"/>
                </a:ext>
              </a:extLst>
            </p:cNvPr>
            <p:cNvSpPr/>
            <p:nvPr userDrawn="1"/>
          </p:nvSpPr>
          <p:spPr>
            <a:xfrm>
              <a:off x="0" y="1637414"/>
              <a:ext cx="12198350" cy="288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E96B7F2-115E-45EE-AB53-7500BE4C2340}"/>
                </a:ext>
              </a:extLst>
            </p:cNvPr>
            <p:cNvSpPr/>
            <p:nvPr userDrawn="1"/>
          </p:nvSpPr>
          <p:spPr>
            <a:xfrm>
              <a:off x="0" y="0"/>
              <a:ext cx="73698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DD2F0F3-A33B-485E-8523-32B2871755A2}"/>
                </a:ext>
              </a:extLst>
            </p:cNvPr>
            <p:cNvSpPr/>
            <p:nvPr userDrawn="1"/>
          </p:nvSpPr>
          <p:spPr>
            <a:xfrm>
              <a:off x="11460208" y="0"/>
              <a:ext cx="73698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F03B8484-0775-44BC-A655-05F259039673}"/>
                </a:ext>
              </a:extLst>
            </p:cNvPr>
            <p:cNvSpPr/>
            <p:nvPr userDrawn="1"/>
          </p:nvSpPr>
          <p:spPr>
            <a:xfrm>
              <a:off x="0" y="0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47F29D2-14FE-4954-8288-062A8A67FC62}"/>
                </a:ext>
              </a:extLst>
            </p:cNvPr>
            <p:cNvSpPr/>
            <p:nvPr userDrawn="1"/>
          </p:nvSpPr>
          <p:spPr>
            <a:xfrm>
              <a:off x="0" y="6411275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jdelijke aanduiding voor tabel 8">
            <a:extLst>
              <a:ext uri="{FF2B5EF4-FFF2-40B4-BE49-F238E27FC236}">
                <a16:creationId xmlns:a16="http://schemas.microsoft.com/office/drawing/2014/main" id="{792F919A-5B41-4D31-A761-7545A3DDCEC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322586" y="1925415"/>
            <a:ext cx="5135041" cy="3885326"/>
          </a:xfr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260000" rIns="0" bIns="0" numCol="1" anchor="t" anchorCtr="0" compatLnSpc="1">
            <a:prstTxWarp prst="textNoShape">
              <a:avLst/>
            </a:prstTxWarp>
            <a:noAutofit/>
          </a:bodyPr>
          <a:lstStyle>
            <a:lvl1pPr marL="180975" indent="-180975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nl-NL" sz="1200" i="1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171450" lvl="0" indent="-171450" algn="ctr"/>
            <a:r>
              <a:rPr lang="nl-NL" noProof="0" dirty="0"/>
              <a:t>Klik op onderstaand pictogram</a:t>
            </a:r>
            <a:br>
              <a:rPr lang="nl-NL" noProof="0" dirty="0"/>
            </a:br>
            <a:r>
              <a:rPr lang="nl-NL" noProof="0" dirty="0"/>
              <a:t>om een tabel in te voegen</a:t>
            </a:r>
          </a:p>
        </p:txBody>
      </p:sp>
      <p:grpSp>
        <p:nvGrpSpPr>
          <p:cNvPr id="97" name="Instructie">
            <a:extLst>
              <a:ext uri="{FF2B5EF4-FFF2-40B4-BE49-F238E27FC236}">
                <a16:creationId xmlns:a16="http://schemas.microsoft.com/office/drawing/2014/main" id="{B05CEEB5-DE75-4B8A-8F13-9D3F0ACD102B}"/>
              </a:ext>
            </a:extLst>
          </p:cNvPr>
          <p:cNvGrpSpPr/>
          <p:nvPr userDrawn="1"/>
        </p:nvGrpSpPr>
        <p:grpSpPr>
          <a:xfrm>
            <a:off x="12391601" y="0"/>
            <a:ext cx="3183679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BD5B5E98-1AAE-4968-BCAA-DADDF3D82880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B29D579-273F-42F0-A9E0-58AAC2AFAA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0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0C9174C3-70BE-402B-829A-4972A8987EE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4D5ACBB6-95D7-4706-9CED-EF7F4DB323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C0A3D82A-5AE4-43C0-8014-EC710C57F4EC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AFE02F78-2B23-4166-8B31-1EF7D0409938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7ECBBD-1056-48C6-ABDB-65B5464A2EE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9F14E741-3040-4D6D-A10E-AB269EE995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D8DB7F40-09C3-40E5-BDC4-CAC43B800452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823A793A-A61D-4FFB-9E32-4F0F6C4CD3CF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238E234C-6C40-40B7-96B7-056A5C2150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8B22EA51-E73B-4B48-9D09-81F12D67F9BA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0282CF3B-B326-4114-B05C-6BA848CD5AA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E2A38B52-7E8A-4556-B9EC-C6105D62D52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0A423A18-4428-4724-8593-E0FF437B2C1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8AB12D84-29FF-4FC3-BFD0-FD4BF37081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0B6623F6-1FCF-41F9-B364-514C78FCE656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6407D801-BBA6-4F46-A84E-0F4265074625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D8B855CA-F0B7-4CCA-BC42-CBDA5CE66A0F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85CAB7FB-545F-438D-B442-2B4D30DA7C5D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1404C830-494E-4F8C-B236-25E2B54E4205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96FCA137-CBFE-4863-B004-455A8E97BC0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189135C1-4E70-4F68-8B6A-C4FF1D2BF50D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5CA2D297-FDF9-410B-B0FB-B42DD0B03494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FE8AD435-DC5B-4E2B-AC94-57BD4F475806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</p:grpSp>
      <p:sp>
        <p:nvSpPr>
          <p:cNvPr id="123" name="Tijdelijke aanduiding voor tekst 10">
            <a:extLst>
              <a:ext uri="{FF2B5EF4-FFF2-40B4-BE49-F238E27FC236}">
                <a16:creationId xmlns:a16="http://schemas.microsoft.com/office/drawing/2014/main" id="{9DAEFE4E-EA1C-47B1-BC51-AFA4D52FF8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3152" y="6576638"/>
            <a:ext cx="432048" cy="281362"/>
          </a:xfrm>
          <a:solidFill>
            <a:srgbClr val="154273"/>
          </a:solidFill>
        </p:spPr>
        <p:txBody>
          <a:bodyPr/>
          <a:lstStyle>
            <a:lvl1pPr marL="0" indent="0">
              <a:buNone/>
              <a:defRPr sz="100">
                <a:solidFill>
                  <a:srgbClr val="00588E"/>
                </a:solidFill>
              </a:defRPr>
            </a:lvl1pPr>
          </a:lstStyle>
          <a:p>
            <a:pPr lvl="0"/>
            <a:r>
              <a:rPr lang="nl-NL" dirty="0"/>
              <a:t>  </a:t>
            </a:r>
          </a:p>
        </p:txBody>
      </p:sp>
      <p:grpSp>
        <p:nvGrpSpPr>
          <p:cNvPr id="125" name="Instructie">
            <a:extLst>
              <a:ext uri="{FF2B5EF4-FFF2-40B4-BE49-F238E27FC236}">
                <a16:creationId xmlns:a16="http://schemas.microsoft.com/office/drawing/2014/main" id="{66BF006F-CA95-4010-A45E-273BCB2C48F8}"/>
              </a:ext>
            </a:extLst>
          </p:cNvPr>
          <p:cNvGrpSpPr/>
          <p:nvPr userDrawn="1"/>
        </p:nvGrpSpPr>
        <p:grpSpPr>
          <a:xfrm>
            <a:off x="-3432430" y="0"/>
            <a:ext cx="3201329" cy="6001164"/>
            <a:chOff x="-3437549" y="1434"/>
            <a:chExt cx="3201329" cy="6001164"/>
          </a:xfrm>
        </p:grpSpPr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A2AD6F9B-9AF0-4642-9D9E-6A60A4C10ED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7952B671-4335-4953-A111-6D269ACF088B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5A55BEF5-BD3D-468B-A041-ABF6863C7CE8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Verdana" panose="020B0604030504040204" pitchFamily="34" charset="0"/>
                <a:buChar char="›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Opsomming</a:t>
              </a:r>
            </a:p>
          </p:txBody>
        </p:sp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EA885B63-9120-4971-A545-EED5BEBE600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129">
              <a:extLst>
                <a:ext uri="{FF2B5EF4-FFF2-40B4-BE49-F238E27FC236}">
                  <a16:creationId xmlns:a16="http://schemas.microsoft.com/office/drawing/2014/main" id="{F8107E01-BFD3-41A1-9FEA-86E9B337D4C9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352425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Alfabet onder opsomming</a:t>
              </a:r>
            </a:p>
          </p:txBody>
        </p:sp>
        <p:sp>
          <p:nvSpPr>
            <p:cNvPr id="131" name="Ovaal 130">
              <a:extLst>
                <a:ext uri="{FF2B5EF4-FFF2-40B4-BE49-F238E27FC236}">
                  <a16:creationId xmlns:a16="http://schemas.microsoft.com/office/drawing/2014/main" id="{25478624-D30B-40A7-9A31-0DFAEF33223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Rechthoek 131">
              <a:extLst>
                <a:ext uri="{FF2B5EF4-FFF2-40B4-BE49-F238E27FC236}">
                  <a16:creationId xmlns:a16="http://schemas.microsoft.com/office/drawing/2014/main" id="{12A899F6-7BBE-4203-A3BB-164B6C41CB63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541338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onder opsomming</a:t>
              </a:r>
            </a:p>
          </p:txBody>
        </p: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5E0C6B0A-93EF-48A8-8B47-CD98020FCCBF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4" name="Rechthoek 133">
              <a:extLst>
                <a:ext uri="{FF2B5EF4-FFF2-40B4-BE49-F238E27FC236}">
                  <a16:creationId xmlns:a16="http://schemas.microsoft.com/office/drawing/2014/main" id="{AAC497CC-3618-406A-A785-5481EF8A7C92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tekst</a:t>
              </a:r>
            </a:p>
          </p:txBody>
        </p:sp>
        <p:grpSp>
          <p:nvGrpSpPr>
            <p:cNvPr id="135" name="Meer informatie">
              <a:extLst>
                <a:ext uri="{FF2B5EF4-FFF2-40B4-BE49-F238E27FC236}">
                  <a16:creationId xmlns:a16="http://schemas.microsoft.com/office/drawing/2014/main" id="{3C99205F-6998-4F78-9927-EAFA0F53F049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3" name="Freeform 101">
                <a:extLst>
                  <a:ext uri="{FF2B5EF4-FFF2-40B4-BE49-F238E27FC236}">
                    <a16:creationId xmlns:a16="http://schemas.microsoft.com/office/drawing/2014/main" id="{6A7A6626-D84C-4A6E-B1F9-3B1D430E02A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nl-NL" sz="1100" noProof="0"/>
              </a:p>
            </p:txBody>
          </p:sp>
          <p:sp>
            <p:nvSpPr>
              <p:cNvPr id="204" name="Rechthoek 203">
                <a:extLst>
                  <a:ext uri="{FF2B5EF4-FFF2-40B4-BE49-F238E27FC236}">
                    <a16:creationId xmlns:a16="http://schemas.microsoft.com/office/drawing/2014/main" id="{A39D725B-B371-43DA-A3B2-3338A3F6E375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05" name="Rechte verbindingslijn 204">
                <a:extLst>
                  <a:ext uri="{FF2B5EF4-FFF2-40B4-BE49-F238E27FC236}">
                    <a16:creationId xmlns:a16="http://schemas.microsoft.com/office/drawing/2014/main" id="{76D6F4C8-572F-40E5-9B2C-9D5B552217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96A341B9-1057-4D12-B681-ACFF28C33BB6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37" name="Ovaal 136">
              <a:extLst>
                <a:ext uri="{FF2B5EF4-FFF2-40B4-BE49-F238E27FC236}">
                  <a16:creationId xmlns:a16="http://schemas.microsoft.com/office/drawing/2014/main" id="{83D2DC6D-C7F0-41EA-BE72-06BDC83987CC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8" name="Rechte verbindingslijn 137">
              <a:extLst>
                <a:ext uri="{FF2B5EF4-FFF2-40B4-BE49-F238E27FC236}">
                  <a16:creationId xmlns:a16="http://schemas.microsoft.com/office/drawing/2014/main" id="{A34FBE3B-6DEF-4C3F-B07C-B4B448E763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9" name="Groep 138">
              <a:extLst>
                <a:ext uri="{FF2B5EF4-FFF2-40B4-BE49-F238E27FC236}">
                  <a16:creationId xmlns:a16="http://schemas.microsoft.com/office/drawing/2014/main" id="{4C862E6A-CB31-4247-8EFE-AF891C6C28E2}"/>
                </a:ext>
              </a:extLst>
            </p:cNvPr>
            <p:cNvGrpSpPr/>
            <p:nvPr userDrawn="1"/>
          </p:nvGrpSpPr>
          <p:grpSpPr>
            <a:xfrm>
              <a:off x="-3437549" y="349413"/>
              <a:ext cx="2933827" cy="558874"/>
              <a:chOff x="-3419346" y="368233"/>
              <a:chExt cx="3904920" cy="743862"/>
            </a:xfrm>
          </p:grpSpPr>
          <p:sp>
            <p:nvSpPr>
              <p:cNvPr id="151" name="Rechthoek 150">
                <a:extLst>
                  <a:ext uri="{FF2B5EF4-FFF2-40B4-BE49-F238E27FC236}">
                    <a16:creationId xmlns:a16="http://schemas.microsoft.com/office/drawing/2014/main" id="{659D2310-8B57-449F-A9AF-36FA6448FB9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52" name="Rechte verbindingslijn 151">
                <a:extLst>
                  <a:ext uri="{FF2B5EF4-FFF2-40B4-BE49-F238E27FC236}">
                    <a16:creationId xmlns:a16="http://schemas.microsoft.com/office/drawing/2014/main" id="{7317F08D-A1BE-4B67-8DE2-5461583A6E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Rechte verbindingslijn 152">
                <a:extLst>
                  <a:ext uri="{FF2B5EF4-FFF2-40B4-BE49-F238E27FC236}">
                    <a16:creationId xmlns:a16="http://schemas.microsoft.com/office/drawing/2014/main" id="{8E57CFC7-6CD0-4BA0-944C-CE8041A0ED4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Rechthoek 153">
                <a:extLst>
                  <a:ext uri="{FF2B5EF4-FFF2-40B4-BE49-F238E27FC236}">
                    <a16:creationId xmlns:a16="http://schemas.microsoft.com/office/drawing/2014/main" id="{901ACCAE-3109-4CB0-8475-664E983C70E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5" name="Groep 154">
                <a:extLst>
                  <a:ext uri="{FF2B5EF4-FFF2-40B4-BE49-F238E27FC236}">
                    <a16:creationId xmlns:a16="http://schemas.microsoft.com/office/drawing/2014/main" id="{DD168EF9-10C4-465F-ADDC-8E9527B2764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E22DF7B8-4CF6-4B1D-8999-965B3CE2F4C3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B55D9F01-D8B1-420E-93AA-7FBB957510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721B892E-E7B2-4AF2-BEF3-C508C83E4F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C13A09A4-6872-463C-A9AF-1ED1D562D9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:a16="http://schemas.microsoft.com/office/drawing/2014/main" id="{8F03F63B-42A9-415A-B8BA-A798133453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201">
                    <a:extLst>
                      <a:ext uri="{FF2B5EF4-FFF2-40B4-BE49-F238E27FC236}">
                        <a16:creationId xmlns:a16="http://schemas.microsoft.com/office/drawing/2014/main" id="{4505B616-FEFA-4340-9C5E-1823E82445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0F62A0BF-261F-4939-938B-666736A2938C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65"/>
                  <a:ext cx="88801" cy="72569"/>
                  <a:chOff x="-2091059" y="1395403"/>
                  <a:chExt cx="157316" cy="128558"/>
                </a:xfrm>
              </p:grpSpPr>
              <p:sp>
                <p:nvSpPr>
                  <p:cNvPr id="196" name="Rechthoek 195">
                    <a:extLst>
                      <a:ext uri="{FF2B5EF4-FFF2-40B4-BE49-F238E27FC236}">
                        <a16:creationId xmlns:a16="http://schemas.microsoft.com/office/drawing/2014/main" id="{A1E7491E-B3E3-4BB8-B850-4A6F31726AB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7" name="Pijl: punthaak 196">
                    <a:extLst>
                      <a:ext uri="{FF2B5EF4-FFF2-40B4-BE49-F238E27FC236}">
                        <a16:creationId xmlns:a16="http://schemas.microsoft.com/office/drawing/2014/main" id="{D4F09D0F-A211-47EA-8931-D329D5E1E16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86144423-E508-4694-BB7A-A22D97C42069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5" name="Groep 184">
                  <a:extLst>
                    <a:ext uri="{FF2B5EF4-FFF2-40B4-BE49-F238E27FC236}">
                      <a16:creationId xmlns:a16="http://schemas.microsoft.com/office/drawing/2014/main" id="{E78245AA-01F9-4E18-A962-F2167EBF3D75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89" name="Rechte verbindingslijn 188">
                    <a:extLst>
                      <a:ext uri="{FF2B5EF4-FFF2-40B4-BE49-F238E27FC236}">
                        <a16:creationId xmlns:a16="http://schemas.microsoft.com/office/drawing/2014/main" id="{AD365627-A86E-4427-8191-2577AB3667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89">
                    <a:extLst>
                      <a:ext uri="{FF2B5EF4-FFF2-40B4-BE49-F238E27FC236}">
                        <a16:creationId xmlns:a16="http://schemas.microsoft.com/office/drawing/2014/main" id="{795FA796-D64F-45F6-BB3B-42B70FEBB3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190">
                    <a:extLst>
                      <a:ext uri="{FF2B5EF4-FFF2-40B4-BE49-F238E27FC236}">
                        <a16:creationId xmlns:a16="http://schemas.microsoft.com/office/drawing/2014/main" id="{36146793-B061-4339-BE1F-D344BA8E77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191">
                    <a:extLst>
                      <a:ext uri="{FF2B5EF4-FFF2-40B4-BE49-F238E27FC236}">
                        <a16:creationId xmlns:a16="http://schemas.microsoft.com/office/drawing/2014/main" id="{11671919-278A-4616-A6BF-AFB6B2C7FB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192">
                    <a:extLst>
                      <a:ext uri="{FF2B5EF4-FFF2-40B4-BE49-F238E27FC236}">
                        <a16:creationId xmlns:a16="http://schemas.microsoft.com/office/drawing/2014/main" id="{FFEBC8A4-3611-4CB7-82DC-6F72091EFA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6" name="Groep 185">
                  <a:extLst>
                    <a:ext uri="{FF2B5EF4-FFF2-40B4-BE49-F238E27FC236}">
                      <a16:creationId xmlns:a16="http://schemas.microsoft.com/office/drawing/2014/main" id="{C8A8E535-DFA9-454B-893E-A3C6E81F0BA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65"/>
                  <a:ext cx="88801" cy="72569"/>
                  <a:chOff x="-2091059" y="1395403"/>
                  <a:chExt cx="157316" cy="128558"/>
                </a:xfrm>
              </p:grpSpPr>
              <p:sp>
                <p:nvSpPr>
                  <p:cNvPr id="187" name="Rechthoek 186">
                    <a:extLst>
                      <a:ext uri="{FF2B5EF4-FFF2-40B4-BE49-F238E27FC236}">
                        <a16:creationId xmlns:a16="http://schemas.microsoft.com/office/drawing/2014/main" id="{793209D1-9ABF-41EC-8C12-9898CC458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8" name="Pijl: punthaak 187">
                    <a:extLst>
                      <a:ext uri="{FF2B5EF4-FFF2-40B4-BE49-F238E27FC236}">
                        <a16:creationId xmlns:a16="http://schemas.microsoft.com/office/drawing/2014/main" id="{85847C89-3E25-4454-B206-B654BCB4E46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7" name="Rechte verbindingslijn 156">
                <a:extLst>
                  <a:ext uri="{FF2B5EF4-FFF2-40B4-BE49-F238E27FC236}">
                    <a16:creationId xmlns:a16="http://schemas.microsoft.com/office/drawing/2014/main" id="{C5EDFA77-0A63-4E61-BD50-581CEF4622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8" name="Rechte verbindingslijn 157">
                <a:extLst>
                  <a:ext uri="{FF2B5EF4-FFF2-40B4-BE49-F238E27FC236}">
                    <a16:creationId xmlns:a16="http://schemas.microsoft.com/office/drawing/2014/main" id="{FE113E14-84DE-43E0-B3C3-EC49CEBA9A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59" name="Groep 158">
                <a:extLst>
                  <a:ext uri="{FF2B5EF4-FFF2-40B4-BE49-F238E27FC236}">
                    <a16:creationId xmlns:a16="http://schemas.microsoft.com/office/drawing/2014/main" id="{39F3EDA5-CBED-4525-A828-32D91F45879F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4" name="Rechthoek 173">
                  <a:extLst>
                    <a:ext uri="{FF2B5EF4-FFF2-40B4-BE49-F238E27FC236}">
                      <a16:creationId xmlns:a16="http://schemas.microsoft.com/office/drawing/2014/main" id="{A39D1196-E5DB-4931-BB73-F01A330F4282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5" name="Groep 174">
                  <a:extLst>
                    <a:ext uri="{FF2B5EF4-FFF2-40B4-BE49-F238E27FC236}">
                      <a16:creationId xmlns:a16="http://schemas.microsoft.com/office/drawing/2014/main" id="{A7277756-B941-4EAC-A26E-7B67E371A2A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8"/>
                  <a:ext cx="294076" cy="231527"/>
                  <a:chOff x="-3634116" y="700986"/>
                  <a:chExt cx="182598" cy="143759"/>
                </a:xfrm>
              </p:grpSpPr>
              <p:grpSp>
                <p:nvGrpSpPr>
                  <p:cNvPr id="176" name="Groep 175">
                    <a:extLst>
                      <a:ext uri="{FF2B5EF4-FFF2-40B4-BE49-F238E27FC236}">
                        <a16:creationId xmlns:a16="http://schemas.microsoft.com/office/drawing/2014/main" id="{BF247AF6-09D2-4B38-AF21-85B497E181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0" name="Rechte verbindingslijn 179">
                      <a:extLst>
                        <a:ext uri="{FF2B5EF4-FFF2-40B4-BE49-F238E27FC236}">
                          <a16:creationId xmlns:a16="http://schemas.microsoft.com/office/drawing/2014/main" id="{09ED6777-AC7A-40E9-AB0C-2A91BB9686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1" name="Rechte verbindingslijn 180">
                      <a:extLst>
                        <a:ext uri="{FF2B5EF4-FFF2-40B4-BE49-F238E27FC236}">
                          <a16:creationId xmlns:a16="http://schemas.microsoft.com/office/drawing/2014/main" id="{0238CCA2-6896-4729-A164-6C08D6A4B8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181">
                      <a:extLst>
                        <a:ext uri="{FF2B5EF4-FFF2-40B4-BE49-F238E27FC236}">
                          <a16:creationId xmlns:a16="http://schemas.microsoft.com/office/drawing/2014/main" id="{A71310E3-D6B1-4797-A604-0D4F39AF330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182">
                      <a:extLst>
                        <a:ext uri="{FF2B5EF4-FFF2-40B4-BE49-F238E27FC236}">
                          <a16:creationId xmlns:a16="http://schemas.microsoft.com/office/drawing/2014/main" id="{9F2C8FFA-6C24-4946-A4C9-E06DF4CC66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183">
                      <a:extLst>
                        <a:ext uri="{FF2B5EF4-FFF2-40B4-BE49-F238E27FC236}">
                          <a16:creationId xmlns:a16="http://schemas.microsoft.com/office/drawing/2014/main" id="{31FD4CF8-6B21-4EC9-B3C4-9A230068E30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7" name="Groep 176">
                    <a:extLst>
                      <a:ext uri="{FF2B5EF4-FFF2-40B4-BE49-F238E27FC236}">
                        <a16:creationId xmlns:a16="http://schemas.microsoft.com/office/drawing/2014/main" id="{B49B19EF-2C2C-4129-884F-17A9E51C511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65"/>
                    <a:ext cx="88801" cy="72569"/>
                    <a:chOff x="-2091059" y="1395403"/>
                    <a:chExt cx="157316" cy="128558"/>
                  </a:xfrm>
                </p:grpSpPr>
                <p:sp>
                  <p:nvSpPr>
                    <p:cNvPr id="178" name="Rechthoek 177">
                      <a:extLst>
                        <a:ext uri="{FF2B5EF4-FFF2-40B4-BE49-F238E27FC236}">
                          <a16:creationId xmlns:a16="http://schemas.microsoft.com/office/drawing/2014/main" id="{C7843B66-A2AD-43D1-8B0B-138A19F2A0C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79" name="Pijl: punthaak 178">
                      <a:extLst>
                        <a:ext uri="{FF2B5EF4-FFF2-40B4-BE49-F238E27FC236}">
                          <a16:creationId xmlns:a16="http://schemas.microsoft.com/office/drawing/2014/main" id="{1C9F077C-9FA9-4025-A106-CD209658E4B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0" name="Groep 159">
                <a:extLst>
                  <a:ext uri="{FF2B5EF4-FFF2-40B4-BE49-F238E27FC236}">
                    <a16:creationId xmlns:a16="http://schemas.microsoft.com/office/drawing/2014/main" id="{530CA2BF-1989-480F-B40F-31BB9F628A02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A8BCD2E7-48F8-4185-9F64-D60D3F1F3B63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4" name="Groep 163">
                  <a:extLst>
                    <a:ext uri="{FF2B5EF4-FFF2-40B4-BE49-F238E27FC236}">
                      <a16:creationId xmlns:a16="http://schemas.microsoft.com/office/drawing/2014/main" id="{3CDDC2E3-E15B-4BD5-A71D-8744DE70C09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7"/>
                  <a:ext cx="294076" cy="231527"/>
                  <a:chOff x="-3310843" y="700986"/>
                  <a:chExt cx="182598" cy="143759"/>
                </a:xfrm>
              </p:grpSpPr>
              <p:grpSp>
                <p:nvGrpSpPr>
                  <p:cNvPr id="165" name="Groep 164">
                    <a:extLst>
                      <a:ext uri="{FF2B5EF4-FFF2-40B4-BE49-F238E27FC236}">
                        <a16:creationId xmlns:a16="http://schemas.microsoft.com/office/drawing/2014/main" id="{920D19CE-A86D-46F1-BE0B-E911374E079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69" name="Rechte verbindingslijn 168">
                      <a:extLst>
                        <a:ext uri="{FF2B5EF4-FFF2-40B4-BE49-F238E27FC236}">
                          <a16:creationId xmlns:a16="http://schemas.microsoft.com/office/drawing/2014/main" id="{8B006A66-6192-45EF-AD31-3C40644A6D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0" name="Rechte verbindingslijn 169">
                      <a:extLst>
                        <a:ext uri="{FF2B5EF4-FFF2-40B4-BE49-F238E27FC236}">
                          <a16:creationId xmlns:a16="http://schemas.microsoft.com/office/drawing/2014/main" id="{6BF747B5-8CE4-4867-AE94-89885733594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170">
                      <a:extLst>
                        <a:ext uri="{FF2B5EF4-FFF2-40B4-BE49-F238E27FC236}">
                          <a16:creationId xmlns:a16="http://schemas.microsoft.com/office/drawing/2014/main" id="{CF559DE4-DB8D-486F-9D53-75C672F4EB8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171">
                      <a:extLst>
                        <a:ext uri="{FF2B5EF4-FFF2-40B4-BE49-F238E27FC236}">
                          <a16:creationId xmlns:a16="http://schemas.microsoft.com/office/drawing/2014/main" id="{FE1E4465-088E-4162-8643-20BF91E813A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172">
                      <a:extLst>
                        <a:ext uri="{FF2B5EF4-FFF2-40B4-BE49-F238E27FC236}">
                          <a16:creationId xmlns:a16="http://schemas.microsoft.com/office/drawing/2014/main" id="{4E1A1FDE-E043-46CF-9398-CAD86F7CC6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5EDBE08F-1B77-4782-BE01-A446BC1E5DF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65"/>
                    <a:ext cx="88801" cy="72569"/>
                    <a:chOff x="-2091059" y="1395403"/>
                    <a:chExt cx="157316" cy="128558"/>
                  </a:xfrm>
                </p:grpSpPr>
                <p:sp>
                  <p:nvSpPr>
                    <p:cNvPr id="167" name="Rechthoek 166">
                      <a:extLst>
                        <a:ext uri="{FF2B5EF4-FFF2-40B4-BE49-F238E27FC236}">
                          <a16:creationId xmlns:a16="http://schemas.microsoft.com/office/drawing/2014/main" id="{A74FD836-ED98-4F39-B9B4-1899157C1F2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8" name="Pijl: punthaak 167">
                      <a:extLst>
                        <a:ext uri="{FF2B5EF4-FFF2-40B4-BE49-F238E27FC236}">
                          <a16:creationId xmlns:a16="http://schemas.microsoft.com/office/drawing/2014/main" id="{C39BF27F-8726-4855-A924-9550E376EF9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1" name="Rechthoek 160">
                <a:extLst>
                  <a:ext uri="{FF2B5EF4-FFF2-40B4-BE49-F238E27FC236}">
                    <a16:creationId xmlns:a16="http://schemas.microsoft.com/office/drawing/2014/main" id="{1F65F271-8728-4D12-A8B8-5AF3A418A915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639EA3A4-2EFB-4CF3-8248-D48EE3EB580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40" name="Rechte verbindingslijn 139">
              <a:extLst>
                <a:ext uri="{FF2B5EF4-FFF2-40B4-BE49-F238E27FC236}">
                  <a16:creationId xmlns:a16="http://schemas.microsoft.com/office/drawing/2014/main" id="{C5712CD4-2B37-4E60-B883-46154808FCE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FF7B000D-BD3B-404F-AE93-FBAEF6286510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Verdana" panose="020B0604030504040204" pitchFamily="34" charset="0"/>
                <a:buChar char="›"/>
                <a:tabLst/>
                <a:defRPr/>
              </a:pP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(20pt)</a:t>
              </a:r>
            </a:p>
          </p:txBody>
        </p:sp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12CBA793-40A6-4AF3-BC6D-BC7F30813808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D75E6AD6-0050-4297-B3C4-6E44B15B6AAB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361950" marR="0" lvl="0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#1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Segoe UI Light" panose="020B0502040204020203" pitchFamily="34" charset="0"/>
                </a:rPr>
                <a:t>(18pt)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F1F92ED7-ACA2-42C7-9E1A-2A0489AD9E89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FB97514D-9B5E-4D3F-8DD4-FC1D6CE53A65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#2 (18pt)</a:t>
              </a: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A8C001BB-81E9-4FFC-806E-F73D6A9A861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B0062927-6D27-4568-9CE9-3E10DE6F031A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 (20pt)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F18F72D8-C4B9-44EA-A39D-F7EA618B023F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E002A810-92A7-47CB-8AA7-B5DE8D1CB108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Kopje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Segoe UI Light" panose="020B0502040204020203" pitchFamily="34" charset="0"/>
                </a:rPr>
                <a:t>(20pt)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61EBE14-EC9C-4BC2-AE31-7FFA1D3D8A5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sp>
        <p:nvSpPr>
          <p:cNvPr id="206" name="Tijdelijke aanduiding voor tekst 12">
            <a:extLst>
              <a:ext uri="{FF2B5EF4-FFF2-40B4-BE49-F238E27FC236}">
                <a16:creationId xmlns:a16="http://schemas.microsoft.com/office/drawing/2014/main" id="{F6A804CB-24CF-4547-A775-DEFDB5D3907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75873" y="-16237"/>
            <a:ext cx="4046607" cy="85453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3038" r="4313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None/>
              <a:defRPr lang="nl-NL" sz="100" kern="1200" baseline="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361950" indent="-18097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lang="nl-NL" sz="1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542925" indent="-18097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lang="nl-NL" sz="1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lang="nl-NL" sz="100" b="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nl-NL" sz="100" b="1" i="0" kern="1200" baseline="0">
                <a:solidFill>
                  <a:schemeClr val="bg2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180975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›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361950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542925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0" indent="0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 b="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054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DA31B-33BB-4EE3-B867-DB83BBC4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81" y="1263234"/>
            <a:ext cx="10722066" cy="396000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6BCF30-66F2-4184-8EA9-41F209F1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16-03-2018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5D6EB-48A8-418E-B320-85D3B9D1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4CE67B-30A1-45F6-98F6-67A0ED11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0851-DDD2-479D-B090-D94045F7DF3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B7DCDE1-E8CC-42F8-843C-512E32A3DDBA}"/>
              </a:ext>
            </a:extLst>
          </p:cNvPr>
          <p:cNvSpPr/>
          <p:nvPr userDrawn="1"/>
        </p:nvSpPr>
        <p:spPr>
          <a:xfrm>
            <a:off x="3587447" y="-524331"/>
            <a:ext cx="502345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i="1" noProof="0" dirty="0">
                <a:solidFill>
                  <a:schemeClr val="tx1"/>
                </a:solidFill>
              </a:rPr>
              <a:t>Tabel 100%</a:t>
            </a:r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419E7890-BECC-48DB-BCDB-B1446A4C8F03}"/>
              </a:ext>
            </a:extLst>
          </p:cNvPr>
          <p:cNvGrpSpPr/>
          <p:nvPr userDrawn="1"/>
        </p:nvGrpSpPr>
        <p:grpSpPr>
          <a:xfrm>
            <a:off x="-1" y="0"/>
            <a:ext cx="12198351" cy="6859514"/>
            <a:chOff x="-2" y="0"/>
            <a:chExt cx="12198352" cy="6859514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6CF1D978-5BD9-438B-903C-76A6DD4A3D8F}"/>
                </a:ext>
              </a:extLst>
            </p:cNvPr>
            <p:cNvSpPr/>
            <p:nvPr userDrawn="1"/>
          </p:nvSpPr>
          <p:spPr>
            <a:xfrm>
              <a:off x="0" y="840048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6A756AC-80F3-4B74-89CB-68E6DFB0C301}"/>
                </a:ext>
              </a:extLst>
            </p:cNvPr>
            <p:cNvSpPr/>
            <p:nvPr userDrawn="1"/>
          </p:nvSpPr>
          <p:spPr>
            <a:xfrm>
              <a:off x="-2" y="5810741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54D87484-4D98-42EE-B9CF-8B6998ED906D}"/>
                </a:ext>
              </a:extLst>
            </p:cNvPr>
            <p:cNvSpPr/>
            <p:nvPr userDrawn="1"/>
          </p:nvSpPr>
          <p:spPr>
            <a:xfrm rot="16200000">
              <a:off x="3312733" y="3400499"/>
              <a:ext cx="5569142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ECBA962-F1E1-4958-A009-D96262224DFE}"/>
                </a:ext>
              </a:extLst>
            </p:cNvPr>
            <p:cNvSpPr/>
            <p:nvPr userDrawn="1"/>
          </p:nvSpPr>
          <p:spPr>
            <a:xfrm>
              <a:off x="0" y="1637414"/>
              <a:ext cx="12198350" cy="288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E96B7F2-115E-45EE-AB53-7500BE4C2340}"/>
                </a:ext>
              </a:extLst>
            </p:cNvPr>
            <p:cNvSpPr/>
            <p:nvPr userDrawn="1"/>
          </p:nvSpPr>
          <p:spPr>
            <a:xfrm>
              <a:off x="0" y="0"/>
              <a:ext cx="73698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DD2F0F3-A33B-485E-8523-32B2871755A2}"/>
                </a:ext>
              </a:extLst>
            </p:cNvPr>
            <p:cNvSpPr/>
            <p:nvPr userDrawn="1"/>
          </p:nvSpPr>
          <p:spPr>
            <a:xfrm>
              <a:off x="11460208" y="0"/>
              <a:ext cx="73698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F03B8484-0775-44BC-A655-05F259039673}"/>
                </a:ext>
              </a:extLst>
            </p:cNvPr>
            <p:cNvSpPr/>
            <p:nvPr userDrawn="1"/>
          </p:nvSpPr>
          <p:spPr>
            <a:xfrm>
              <a:off x="0" y="0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47F29D2-14FE-4954-8288-062A8A67FC62}"/>
                </a:ext>
              </a:extLst>
            </p:cNvPr>
            <p:cNvSpPr/>
            <p:nvPr userDrawn="1"/>
          </p:nvSpPr>
          <p:spPr>
            <a:xfrm>
              <a:off x="0" y="6411275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jdelijke aanduiding voor tabel 8">
            <a:extLst>
              <a:ext uri="{FF2B5EF4-FFF2-40B4-BE49-F238E27FC236}">
                <a16:creationId xmlns:a16="http://schemas.microsoft.com/office/drawing/2014/main" id="{792F919A-5B41-4D31-A761-7545A3DDCEC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36980" y="1925415"/>
            <a:ext cx="10720647" cy="3885326"/>
          </a:xfr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260000" rIns="0" bIns="0" numCol="1" anchor="t" anchorCtr="0" compatLnSpc="1">
            <a:prstTxWarp prst="textNoShape">
              <a:avLst/>
            </a:prstTxWarp>
            <a:noAutofit/>
          </a:bodyPr>
          <a:lstStyle>
            <a:lvl1pPr marL="180975" indent="-180975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nl-NL" sz="1200" i="1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171450" lvl="0" indent="-171450" algn="ctr"/>
            <a:r>
              <a:rPr lang="nl-NL" noProof="0" dirty="0"/>
              <a:t>Klik op onderstaand pictogram</a:t>
            </a:r>
            <a:br>
              <a:rPr lang="nl-NL" noProof="0" dirty="0"/>
            </a:br>
            <a:r>
              <a:rPr lang="nl-NL" noProof="0" dirty="0"/>
              <a:t>om een tabel in te voegen</a:t>
            </a:r>
          </a:p>
        </p:txBody>
      </p:sp>
      <p:grpSp>
        <p:nvGrpSpPr>
          <p:cNvPr id="23" name="Instructie">
            <a:extLst>
              <a:ext uri="{FF2B5EF4-FFF2-40B4-BE49-F238E27FC236}">
                <a16:creationId xmlns:a16="http://schemas.microsoft.com/office/drawing/2014/main" id="{1E95D267-C244-41E3-88D9-F99202CBF3FE}"/>
              </a:ext>
            </a:extLst>
          </p:cNvPr>
          <p:cNvGrpSpPr/>
          <p:nvPr userDrawn="1"/>
        </p:nvGrpSpPr>
        <p:grpSpPr>
          <a:xfrm>
            <a:off x="12391601" y="0"/>
            <a:ext cx="3183679" cy="3418198"/>
            <a:chOff x="12391601" y="0"/>
            <a:chExt cx="3183678" cy="3418198"/>
          </a:xfrm>
        </p:grpSpPr>
        <p:grpSp>
          <p:nvGrpSpPr>
            <p:cNvPr id="24" name="Meer informatie">
              <a:extLst>
                <a:ext uri="{FF2B5EF4-FFF2-40B4-BE49-F238E27FC236}">
                  <a16:creationId xmlns:a16="http://schemas.microsoft.com/office/drawing/2014/main" id="{91202A13-4E9B-46A9-B239-C2900DD71F88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46" name="Freeform 101">
                <a:extLst>
                  <a:ext uri="{FF2B5EF4-FFF2-40B4-BE49-F238E27FC236}">
                    <a16:creationId xmlns:a16="http://schemas.microsoft.com/office/drawing/2014/main" id="{2D672775-9F0C-424A-BB64-3D2651CA24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000" noProof="0"/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927B136C-F449-4BB7-8EAC-1F18D25EA79B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C154CEDB-51A9-4AE1-9591-8193E53BD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7D27E047-2BD1-4040-B2A6-EBB2136737F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5EF23D0D-5134-4A63-8B12-F154459A92C6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8BBAC9CC-4C46-4064-95CA-F95728CA55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BAB0776E-97CF-4E53-8C18-145B64FA282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75A7D1F3-7929-493A-AE7F-5846F0B4DDEC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4846B351-2BEC-4F23-A3CF-70C36448679A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12695BA8-BBDF-44DD-9099-5DB354BB4BF3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C3229D8B-3914-4109-8A28-1B7DFAA309F7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FC10D71C-C148-497C-B5AE-F07EA7AD0114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6EDAC042-EFFA-4C25-B121-3C58E4B1D04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5" name="Gelijkbenige driehoek 44">
                <a:extLst>
                  <a:ext uri="{FF2B5EF4-FFF2-40B4-BE49-F238E27FC236}">
                    <a16:creationId xmlns:a16="http://schemas.microsoft.com/office/drawing/2014/main" id="{7E1E226D-E3B2-4B03-AFEF-5594B148539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C0704C26-D075-4507-8129-28DA077F6A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4" name="Tabel icoon">
              <a:extLst>
                <a:ext uri="{FF2B5EF4-FFF2-40B4-BE49-F238E27FC236}">
                  <a16:creationId xmlns:a16="http://schemas.microsoft.com/office/drawing/2014/main" id="{35FEB943-8888-4CF5-B8FB-11FBCC7BD94D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C267251-2376-4CE5-844A-86613A1302A0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7E7D3A25-AA61-4604-B887-A8C3AFE81DF9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98F8FC3C-E9AF-4F02-B77B-E0230715437D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841DEE51-B3D3-4E06-BE71-DA9A2AE51005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chte verbindingslijn 38">
                <a:extLst>
                  <a:ext uri="{FF2B5EF4-FFF2-40B4-BE49-F238E27FC236}">
                    <a16:creationId xmlns:a16="http://schemas.microsoft.com/office/drawing/2014/main" id="{10FCFC2B-70D1-4F73-AA44-BED4747CE025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98476578-2AEF-4806-831A-E3DE9D77B735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3D708D72-FD95-4D37-9CA5-99973C326DE5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57A78FAD-C422-4722-8108-C8E603FCA119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</p:grpSp>
      <p:sp>
        <p:nvSpPr>
          <p:cNvPr id="49" name="Tijdelijke aanduiding voor tekst 10">
            <a:extLst>
              <a:ext uri="{FF2B5EF4-FFF2-40B4-BE49-F238E27FC236}">
                <a16:creationId xmlns:a16="http://schemas.microsoft.com/office/drawing/2014/main" id="{12F1E4CF-EF67-444D-BA79-53E870933C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3152" y="6576638"/>
            <a:ext cx="432048" cy="281362"/>
          </a:xfrm>
          <a:solidFill>
            <a:srgbClr val="154273"/>
          </a:solidFill>
        </p:spPr>
        <p:txBody>
          <a:bodyPr/>
          <a:lstStyle>
            <a:lvl1pPr marL="0" indent="0">
              <a:buNone/>
              <a:defRPr sz="100">
                <a:solidFill>
                  <a:srgbClr val="00588E"/>
                </a:solidFill>
              </a:defRPr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51" name="Tijdelijke aanduiding voor tekst 12">
            <a:extLst>
              <a:ext uri="{FF2B5EF4-FFF2-40B4-BE49-F238E27FC236}">
                <a16:creationId xmlns:a16="http://schemas.microsoft.com/office/drawing/2014/main" id="{CB4C4C35-D7EB-47CC-852D-82B9422385F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75873" y="-16237"/>
            <a:ext cx="4046607" cy="85453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3038" r="4313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None/>
              <a:defRPr lang="nl-NL" sz="100" kern="1200" baseline="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361950" indent="-18097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lang="nl-NL" sz="1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542925" indent="-18097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lang="nl-NL" sz="1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lang="nl-NL" sz="100" b="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nl-NL" sz="100" b="1" i="0" kern="1200" baseline="0">
                <a:solidFill>
                  <a:schemeClr val="bg2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180975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›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361950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542925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0" indent="0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 b="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313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media 6">
            <a:extLst>
              <a:ext uri="{FF2B5EF4-FFF2-40B4-BE49-F238E27FC236}">
                <a16:creationId xmlns:a16="http://schemas.microsoft.com/office/drawing/2014/main" id="{B052417F-FAB8-4081-BC00-41F178910743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0" y="0"/>
            <a:ext cx="12198350" cy="6858000"/>
          </a:xfr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160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GB" sz="1200" i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171450" lvl="0" indent="-171450" algn="ctr"/>
            <a:r>
              <a:rPr lang="nl-NL" noProof="0" dirty="0"/>
              <a:t>1. Klik op onderstaand pictogram</a:t>
            </a:r>
            <a:br>
              <a:rPr lang="nl-NL" noProof="0" dirty="0"/>
            </a:br>
            <a:r>
              <a:rPr lang="nl-NL" noProof="0" dirty="0"/>
              <a:t>om een video in te voegen</a:t>
            </a:r>
            <a:br>
              <a:rPr lang="nl-NL" noProof="0" dirty="0"/>
            </a:br>
            <a:br>
              <a:rPr lang="nl-NL" noProof="0" dirty="0"/>
            </a:br>
            <a:r>
              <a:rPr lang="nl-NL" noProof="0" dirty="0"/>
              <a:t>2. Daarna met rechtermuisknop</a:t>
            </a:r>
            <a:br>
              <a:rPr lang="nl-NL" noProof="0" dirty="0"/>
            </a:br>
            <a:r>
              <a:rPr lang="nl-NL" noProof="0" dirty="0"/>
              <a:t>&gt; Naar achtergrond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5DA31B-33BB-4EE3-B867-DB83BBC4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6BCF30-66F2-4184-8EA9-41F209F1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16-03-2018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5D6EB-48A8-418E-B320-85D3B9D1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4CE67B-30A1-45F6-98F6-67A0ED11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0851-DDD2-479D-B090-D94045F7DF3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B7DCDE1-E8CC-42F8-843C-512E32A3DDBA}"/>
              </a:ext>
            </a:extLst>
          </p:cNvPr>
          <p:cNvSpPr/>
          <p:nvPr userDrawn="1"/>
        </p:nvSpPr>
        <p:spPr>
          <a:xfrm>
            <a:off x="3587447" y="-524331"/>
            <a:ext cx="502345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i="1" noProof="0" dirty="0">
                <a:solidFill>
                  <a:schemeClr val="tx1"/>
                </a:solidFill>
              </a:rPr>
              <a:t>Video 100%</a:t>
            </a:r>
          </a:p>
        </p:txBody>
      </p:sp>
      <p:grpSp>
        <p:nvGrpSpPr>
          <p:cNvPr id="15" name="Instructie">
            <a:extLst>
              <a:ext uri="{FF2B5EF4-FFF2-40B4-BE49-F238E27FC236}">
                <a16:creationId xmlns:a16="http://schemas.microsoft.com/office/drawing/2014/main" id="{96E03F35-B3CD-433C-BE54-F0AE3127CE15}"/>
              </a:ext>
            </a:extLst>
          </p:cNvPr>
          <p:cNvGrpSpPr/>
          <p:nvPr userDrawn="1"/>
        </p:nvGrpSpPr>
        <p:grpSpPr>
          <a:xfrm>
            <a:off x="12391601" y="0"/>
            <a:ext cx="3183679" cy="5176544"/>
            <a:chOff x="12391601" y="0"/>
            <a:chExt cx="3183678" cy="5176544"/>
          </a:xfrm>
        </p:grpSpPr>
        <p:grpSp>
          <p:nvGrpSpPr>
            <p:cNvPr id="16" name="Video icoon">
              <a:extLst>
                <a:ext uri="{FF2B5EF4-FFF2-40B4-BE49-F238E27FC236}">
                  <a16:creationId xmlns:a16="http://schemas.microsoft.com/office/drawing/2014/main" id="{6E2369A6-3392-472A-9600-8E14097E5DCE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0E1002AC-E131-4324-AD7B-8FF1C7682939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55" name="Vrije vorm 112">
                <a:extLst>
                  <a:ext uri="{FF2B5EF4-FFF2-40B4-BE49-F238E27FC236}">
                    <a16:creationId xmlns:a16="http://schemas.microsoft.com/office/drawing/2014/main" id="{A9F9D513-EF17-4E62-B19C-0B7538ED67C1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56" name="Vrije vorm 113">
                <a:extLst>
                  <a:ext uri="{FF2B5EF4-FFF2-40B4-BE49-F238E27FC236}">
                    <a16:creationId xmlns:a16="http://schemas.microsoft.com/office/drawing/2014/main" id="{0AEEB554-3A4B-4F5E-959F-C8E2193A8A0D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E1B41C87-FDA4-47B9-B115-D56575A2AE8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Video invoegen/veranderen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7E69CCB3-8F2E-4599-A490-CB44DAAE8EE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991E0581-4256-40FD-9756-604B17FEE0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BA13B2F-4330-4E40-9D26-5EB81FBCEE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8ADEC63A-3A7C-4368-8CE8-16A88C28B88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afbeelding/video d.m.v.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 </a:t>
              </a: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B298DA41-AFAD-4983-8BAC-00F5917FF06F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49" name="Meer informatie">
                <a:extLst>
                  <a:ext uri="{FF2B5EF4-FFF2-40B4-BE49-F238E27FC236}">
                    <a16:creationId xmlns:a16="http://schemas.microsoft.com/office/drawing/2014/main" id="{0470BDAA-4C04-4210-AE04-41AFDB1AAF21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51" name="Freeform 101">
                  <a:extLst>
                    <a:ext uri="{FF2B5EF4-FFF2-40B4-BE49-F238E27FC236}">
                      <a16:creationId xmlns:a16="http://schemas.microsoft.com/office/drawing/2014/main" id="{868E6743-C0EE-4262-86B6-4584360FC4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000" noProof="0"/>
                </a:p>
              </p:txBody>
            </p: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47025274-098F-4BC5-BF31-05A31E83E242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B8AA5D2E-7073-4512-9472-3B7A9A78F2C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50" name="Rechte verbindingslijn 49">
                <a:extLst>
                  <a:ext uri="{FF2B5EF4-FFF2-40B4-BE49-F238E27FC236}">
                    <a16:creationId xmlns:a16="http://schemas.microsoft.com/office/drawing/2014/main" id="{7F99DD60-10E2-487C-9080-3578E5E2E4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7BC43677-7ED8-4574-8D09-EFE3F1FB9D4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237E41BB-A7FF-4F42-B614-F05730A8A86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</a:t>
              </a: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5A6A903F-D95D-4C6A-8B7D-57E167E2C518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EE5AA35E-38CB-4442-AE0A-E85C32BCF66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D0C42EA6-3036-422F-A706-3A479ABA5F7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8" name="Gelijkbenige driehoek 47">
                <a:extLst>
                  <a:ext uri="{FF2B5EF4-FFF2-40B4-BE49-F238E27FC236}">
                    <a16:creationId xmlns:a16="http://schemas.microsoft.com/office/drawing/2014/main" id="{6C3D251E-8333-4A43-A2CD-B9FFED9A8FA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98104A6C-DE25-468E-A5F3-A708993D70D0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FE8D103A-4D46-49A8-A559-1B3C0767B008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video en met de hoekjes het videokader.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68BD2B7D-1645-40CA-9D71-D1243F49B6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E60DD9B2-B9A1-4060-BA1C-321D7E41EDCE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30" name="Groep 29">
                <a:extLst>
                  <a:ext uri="{FF2B5EF4-FFF2-40B4-BE49-F238E27FC236}">
                    <a16:creationId xmlns:a16="http://schemas.microsoft.com/office/drawing/2014/main" id="{826899FC-0D5A-4820-88B1-220A328C6AA8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2314247B-59AF-414B-AC50-788FE571D8B6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40" name="Groep 39">
                    <a:extLst>
                      <a:ext uri="{FF2B5EF4-FFF2-40B4-BE49-F238E27FC236}">
                        <a16:creationId xmlns:a16="http://schemas.microsoft.com/office/drawing/2014/main" id="{F5F12384-4F1E-4F78-993D-34893ECA315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43" name="Rechthoek 42">
                      <a:extLst>
                        <a:ext uri="{FF2B5EF4-FFF2-40B4-BE49-F238E27FC236}">
                          <a16:creationId xmlns:a16="http://schemas.microsoft.com/office/drawing/2014/main" id="{3DA19345-CF38-4768-B838-CB0BFA14F77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6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" name="Rechthoek 43">
                      <a:extLst>
                        <a:ext uri="{FF2B5EF4-FFF2-40B4-BE49-F238E27FC236}">
                          <a16:creationId xmlns:a16="http://schemas.microsoft.com/office/drawing/2014/main" id="{BEC25566-8440-4954-AC9D-C8BDF188629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6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" name="Ovaal 44">
                      <a:extLst>
                        <a:ext uri="{FF2B5EF4-FFF2-40B4-BE49-F238E27FC236}">
                          <a16:creationId xmlns:a16="http://schemas.microsoft.com/office/drawing/2014/main" id="{6309243A-7C02-4CE4-8262-F79033A877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8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41" name="Afbeelding 40">
                    <a:extLst>
                      <a:ext uri="{FF2B5EF4-FFF2-40B4-BE49-F238E27FC236}">
                        <a16:creationId xmlns:a16="http://schemas.microsoft.com/office/drawing/2014/main" id="{DB63892E-C4B1-4BCD-9E6E-B2D912252FD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2" name="Afbeelding 41">
                    <a:extLst>
                      <a:ext uri="{FF2B5EF4-FFF2-40B4-BE49-F238E27FC236}">
                        <a16:creationId xmlns:a16="http://schemas.microsoft.com/office/drawing/2014/main" id="{D28C5C5C-2FFC-44A3-98C5-03AE7449406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print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Groep 33">
                  <a:extLst>
                    <a:ext uri="{FF2B5EF4-FFF2-40B4-BE49-F238E27FC236}">
                      <a16:creationId xmlns:a16="http://schemas.microsoft.com/office/drawing/2014/main" id="{1E1C63C6-21A8-457A-A924-6CB96C88364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BE6C713F-62AB-467D-A01A-8AEC921F85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8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B37D7027-F46D-4496-B495-B438AE2A3BD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8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3938F4A5-82CA-48B1-A617-73C69FE94BF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5420DCC6-2137-417D-9782-68ABE76A47D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8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1AF1EB39-8D9D-4322-9AC5-0C4A631E030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8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49758D22-EE4F-43D9-A6D7-DB246644C0EF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2" name="Gelijkbenige driehoek 31">
                <a:extLst>
                  <a:ext uri="{FF2B5EF4-FFF2-40B4-BE49-F238E27FC236}">
                    <a16:creationId xmlns:a16="http://schemas.microsoft.com/office/drawing/2014/main" id="{D3930B75-5F96-4BFD-A24B-501105719E1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7" name="Tijdelijke aanduiding voor tekst 10">
            <a:extLst>
              <a:ext uri="{FF2B5EF4-FFF2-40B4-BE49-F238E27FC236}">
                <a16:creationId xmlns:a16="http://schemas.microsoft.com/office/drawing/2014/main" id="{6B22B4F9-7AD6-489C-9F5A-FC60FCC2C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3152" y="6576638"/>
            <a:ext cx="432048" cy="281362"/>
          </a:xfrm>
          <a:solidFill>
            <a:srgbClr val="154273"/>
          </a:solidFill>
        </p:spPr>
        <p:txBody>
          <a:bodyPr/>
          <a:lstStyle>
            <a:lvl1pPr marL="0" indent="0">
              <a:buNone/>
              <a:defRPr sz="100">
                <a:solidFill>
                  <a:srgbClr val="00588E"/>
                </a:solidFill>
              </a:defRPr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60" name="Tijdelijke aanduiding voor tekst 12">
            <a:extLst>
              <a:ext uri="{FF2B5EF4-FFF2-40B4-BE49-F238E27FC236}">
                <a16:creationId xmlns:a16="http://schemas.microsoft.com/office/drawing/2014/main" id="{954B41EB-DE26-4E5E-A7E4-CC60EA191C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5873" y="-16573"/>
            <a:ext cx="4046607" cy="854536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3038" r="43136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0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DA31B-33BB-4EE3-B867-DB83BBC4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6BCF30-66F2-4184-8EA9-41F209F1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16-03-2018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5D6EB-48A8-418E-B320-85D3B9D1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4CE67B-30A1-45F6-98F6-67A0ED11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0851-DDD2-479D-B090-D94045F7DF3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B7DCDE1-E8CC-42F8-843C-512E32A3DDBA}"/>
              </a:ext>
            </a:extLst>
          </p:cNvPr>
          <p:cNvSpPr/>
          <p:nvPr userDrawn="1"/>
        </p:nvSpPr>
        <p:spPr>
          <a:xfrm>
            <a:off x="3587447" y="-524331"/>
            <a:ext cx="502345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i="1" noProof="0" dirty="0">
                <a:solidFill>
                  <a:schemeClr val="tx1"/>
                </a:solidFill>
              </a:rPr>
              <a:t>Alleen titel</a:t>
            </a:r>
          </a:p>
        </p:txBody>
      </p:sp>
      <p:sp>
        <p:nvSpPr>
          <p:cNvPr id="9" name="Tijdelijke aanduiding voor tekst 10">
            <a:extLst>
              <a:ext uri="{FF2B5EF4-FFF2-40B4-BE49-F238E27FC236}">
                <a16:creationId xmlns:a16="http://schemas.microsoft.com/office/drawing/2014/main" id="{E1D512DD-1EB7-497A-A154-CE2CCB05A8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3152" y="6576638"/>
            <a:ext cx="432048" cy="281362"/>
          </a:xfrm>
          <a:solidFill>
            <a:srgbClr val="154273"/>
          </a:solidFill>
        </p:spPr>
        <p:txBody>
          <a:bodyPr/>
          <a:lstStyle>
            <a:lvl1pPr marL="0" indent="0">
              <a:buNone/>
              <a:defRPr sz="100">
                <a:solidFill>
                  <a:srgbClr val="00588E"/>
                </a:solidFill>
              </a:defRPr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1" name="Tijdelijke aanduiding voor tekst 12">
            <a:extLst>
              <a:ext uri="{FF2B5EF4-FFF2-40B4-BE49-F238E27FC236}">
                <a16:creationId xmlns:a16="http://schemas.microsoft.com/office/drawing/2014/main" id="{1961CAAC-3DC2-4FC7-8459-87E1CC62AB1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75873" y="-16237"/>
            <a:ext cx="4046607" cy="85453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3038" r="4313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None/>
              <a:defRPr lang="nl-NL" sz="100" kern="1200" baseline="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361950" indent="-18097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lang="nl-NL" sz="1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542925" indent="-18097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lang="nl-NL" sz="1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lang="nl-NL" sz="100" b="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nl-NL" sz="100" b="1" i="0" kern="1200" baseline="0">
                <a:solidFill>
                  <a:schemeClr val="bg2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180975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›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361950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542925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0" indent="0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 b="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Z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Afbeelding 203">
            <a:extLst>
              <a:ext uri="{FF2B5EF4-FFF2-40B4-BE49-F238E27FC236}">
                <a16:creationId xmlns:a16="http://schemas.microsoft.com/office/drawing/2014/main" id="{CAA70B4D-B62E-4415-AF8C-5CD89E03F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6057" y="-1"/>
            <a:ext cx="12788864" cy="6858001"/>
          </a:xfrm>
          <a:prstGeom prst="rect">
            <a:avLst/>
          </a:prstGeom>
        </p:spPr>
      </p:pic>
      <p:pic>
        <p:nvPicPr>
          <p:cNvPr id="209" name="Afbeelding 208">
            <a:extLst>
              <a:ext uri="{FF2B5EF4-FFF2-40B4-BE49-F238E27FC236}">
                <a16:creationId xmlns:a16="http://schemas.microsoft.com/office/drawing/2014/main" id="{BD530ACB-E607-46AC-99D3-C0543D1CF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5594" y="-241300"/>
            <a:ext cx="7176406" cy="50232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0" name="Afbeelding 209">
            <a:extLst>
              <a:ext uri="{FF2B5EF4-FFF2-40B4-BE49-F238E27FC236}">
                <a16:creationId xmlns:a16="http://schemas.microsoft.com/office/drawing/2014/main" id="{3A8281F3-EBF3-4005-B3CB-96DF02DDF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092"/>
          <a:stretch/>
        </p:blipFill>
        <p:spPr>
          <a:xfrm>
            <a:off x="1961848" y="3304698"/>
            <a:ext cx="6735520" cy="408488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6BCF30-66F2-4184-8EA9-41F209F1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15399" y="7035475"/>
            <a:ext cx="3343647" cy="142288"/>
          </a:xfrm>
        </p:spPr>
        <p:txBody>
          <a:bodyPr/>
          <a:lstStyle/>
          <a:p>
            <a:r>
              <a:rPr lang="nl-NL"/>
              <a:t>16-03-2018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4CE67B-30A1-45F6-98F6-67A0ED11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980" y="7035477"/>
            <a:ext cx="774112" cy="134627"/>
          </a:xfrm>
        </p:spPr>
        <p:txBody>
          <a:bodyPr/>
          <a:lstStyle/>
          <a:p>
            <a:fld id="{514C0851-DDD2-479D-B090-D94045F7DF3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B7DCDE1-E8CC-42F8-843C-512E32A3DDBA}"/>
              </a:ext>
            </a:extLst>
          </p:cNvPr>
          <p:cNvSpPr/>
          <p:nvPr userDrawn="1"/>
        </p:nvSpPr>
        <p:spPr>
          <a:xfrm>
            <a:off x="3587447" y="-524331"/>
            <a:ext cx="502345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i="1" noProof="0" dirty="0">
                <a:solidFill>
                  <a:schemeClr val="tx1"/>
                </a:solidFill>
              </a:rPr>
              <a:t>Pauze dia</a:t>
            </a:r>
          </a:p>
        </p:txBody>
      </p:sp>
      <p:sp>
        <p:nvSpPr>
          <p:cNvPr id="56" name="Tijdelijke aanduiding voor tekst 10">
            <a:extLst>
              <a:ext uri="{FF2B5EF4-FFF2-40B4-BE49-F238E27FC236}">
                <a16:creationId xmlns:a16="http://schemas.microsoft.com/office/drawing/2014/main" id="{63F903F0-44C9-47DC-980A-3846711D8F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3152" y="6576638"/>
            <a:ext cx="432048" cy="281362"/>
          </a:xfrm>
          <a:solidFill>
            <a:srgbClr val="154273"/>
          </a:solidFill>
        </p:spPr>
        <p:txBody>
          <a:bodyPr/>
          <a:lstStyle>
            <a:lvl1pPr marL="0" indent="0">
              <a:buNone/>
              <a:defRPr sz="100">
                <a:solidFill>
                  <a:srgbClr val="00588E"/>
                </a:solidFill>
              </a:defRPr>
            </a:lvl1pPr>
          </a:lstStyle>
          <a:p>
            <a:pPr lvl="0"/>
            <a:r>
              <a:rPr lang="nl-NL" dirty="0"/>
              <a:t>  </a:t>
            </a:r>
          </a:p>
        </p:txBody>
      </p:sp>
      <p:grpSp>
        <p:nvGrpSpPr>
          <p:cNvPr id="58" name="Instructie">
            <a:extLst>
              <a:ext uri="{FF2B5EF4-FFF2-40B4-BE49-F238E27FC236}">
                <a16:creationId xmlns:a16="http://schemas.microsoft.com/office/drawing/2014/main" id="{B76DF305-5DBB-4783-AB57-76E86ABA4CFB}"/>
              </a:ext>
            </a:extLst>
          </p:cNvPr>
          <p:cNvGrpSpPr/>
          <p:nvPr userDrawn="1"/>
        </p:nvGrpSpPr>
        <p:grpSpPr>
          <a:xfrm>
            <a:off x="12397662" y="0"/>
            <a:ext cx="3195265" cy="4929310"/>
            <a:chOff x="-3428901" y="0"/>
            <a:chExt cx="3195265" cy="4929310"/>
          </a:xfrm>
        </p:grpSpPr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8AB4C206-420D-4EC7-AC30-4AE19A4D4289}"/>
                </a:ext>
              </a:extLst>
            </p:cNvPr>
            <p:cNvGrpSpPr/>
            <p:nvPr userDrawn="1"/>
          </p:nvGrpSpPr>
          <p:grpSpPr>
            <a:xfrm>
              <a:off x="-3063220" y="3245259"/>
              <a:ext cx="1499406" cy="678267"/>
              <a:chOff x="12757283" y="3120781"/>
              <a:chExt cx="1499406" cy="678267"/>
            </a:xfrm>
          </p:grpSpPr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FFE3B7F3-C6A6-4197-A9B1-5682F7FA52F9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3446A998-87FD-42B8-A5EF-C903A48B31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5C3378B6-42D5-48F9-A182-953B5F7CD59A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17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479DD490-5194-4724-9E57-510269CCA8BC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17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90" name="Picture 3">
                <a:extLst>
                  <a:ext uri="{FF2B5EF4-FFF2-40B4-BE49-F238E27FC236}">
                    <a16:creationId xmlns:a16="http://schemas.microsoft.com/office/drawing/2014/main" id="{D3BF6E6A-278E-41F3-AE42-30044EC0AB2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1" name="Gelijkbenige driehoek 90">
                <a:extLst>
                  <a:ext uri="{FF2B5EF4-FFF2-40B4-BE49-F238E27FC236}">
                    <a16:creationId xmlns:a16="http://schemas.microsoft.com/office/drawing/2014/main" id="{A02F56E3-2CEE-4E09-8284-4505D7D36697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2" name="Groep 91">
                <a:extLst>
                  <a:ext uri="{FF2B5EF4-FFF2-40B4-BE49-F238E27FC236}">
                    <a16:creationId xmlns:a16="http://schemas.microsoft.com/office/drawing/2014/main" id="{A06C57B2-0510-4B29-A892-BADEEEF1BAA9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97" name="Rechthoek 96">
                  <a:extLst>
                    <a:ext uri="{FF2B5EF4-FFF2-40B4-BE49-F238E27FC236}">
                      <a16:creationId xmlns:a16="http://schemas.microsoft.com/office/drawing/2014/main" id="{1D71747E-603C-40A7-A11E-69519871B71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98" name="Rechthoek 97">
                  <a:extLst>
                    <a:ext uri="{FF2B5EF4-FFF2-40B4-BE49-F238E27FC236}">
                      <a16:creationId xmlns:a16="http://schemas.microsoft.com/office/drawing/2014/main" id="{8F498178-859E-42F7-8532-D987F6C94CCB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99" name="Rechthoek 98">
                  <a:extLst>
                    <a:ext uri="{FF2B5EF4-FFF2-40B4-BE49-F238E27FC236}">
                      <a16:creationId xmlns:a16="http://schemas.microsoft.com/office/drawing/2014/main" id="{2A3F54A4-D04E-4B9B-A042-A0D33796B49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</p:grpSp>
          <p:grpSp>
            <p:nvGrpSpPr>
              <p:cNvPr id="93" name="Groep 92">
                <a:extLst>
                  <a:ext uri="{FF2B5EF4-FFF2-40B4-BE49-F238E27FC236}">
                    <a16:creationId xmlns:a16="http://schemas.microsoft.com/office/drawing/2014/main" id="{1C36B9FC-275F-4229-92CD-80E0520BB4F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086F25F0-1CB4-4BFD-881C-75C4C1D5CCBF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95" name="Rechthoek 94">
                  <a:extLst>
                    <a:ext uri="{FF2B5EF4-FFF2-40B4-BE49-F238E27FC236}">
                      <a16:creationId xmlns:a16="http://schemas.microsoft.com/office/drawing/2014/main" id="{A528D0FD-E62C-406D-B332-3E0323CF135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96" name="Rechthoek 95">
                  <a:extLst>
                    <a:ext uri="{FF2B5EF4-FFF2-40B4-BE49-F238E27FC236}">
                      <a16:creationId xmlns:a16="http://schemas.microsoft.com/office/drawing/2014/main" id="{2FB54A9C-C67C-4D6B-A501-B065FAEDB25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</p:grpSp>
        </p:grpSp>
        <p:grpSp>
          <p:nvGrpSpPr>
            <p:cNvPr id="60" name="Meer informatie">
              <a:extLst>
                <a:ext uri="{FF2B5EF4-FFF2-40B4-BE49-F238E27FC236}">
                  <a16:creationId xmlns:a16="http://schemas.microsoft.com/office/drawing/2014/main" id="{C00F234D-4078-4E13-872B-BB9D6AF35BFE}"/>
                </a:ext>
              </a:extLst>
            </p:cNvPr>
            <p:cNvGrpSpPr/>
            <p:nvPr userDrawn="1"/>
          </p:nvGrpSpPr>
          <p:grpSpPr>
            <a:xfrm>
              <a:off x="-3423738" y="4146037"/>
              <a:ext cx="3178515" cy="783273"/>
              <a:chOff x="-3741486" y="3386444"/>
              <a:chExt cx="3178515" cy="783273"/>
            </a:xfrm>
          </p:grpSpPr>
          <p:sp>
            <p:nvSpPr>
              <p:cNvPr id="83" name="Freeform 101">
                <a:extLst>
                  <a:ext uri="{FF2B5EF4-FFF2-40B4-BE49-F238E27FC236}">
                    <a16:creationId xmlns:a16="http://schemas.microsoft.com/office/drawing/2014/main" id="{A32EC361-A25E-47E8-B0FB-5CE8B9C5DF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000" noProof="0"/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24CD5DE5-39A3-4B9D-AF8C-AC7991C6258D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85" name="Rechte verbindingslijn 84">
                <a:extLst>
                  <a:ext uri="{FF2B5EF4-FFF2-40B4-BE49-F238E27FC236}">
                    <a16:creationId xmlns:a16="http://schemas.microsoft.com/office/drawing/2014/main" id="{C6FD43F2-4B16-4563-8192-63C0E84A40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79F5BC83-96B5-41F8-958D-42DF973A5CF5}"/>
                </a:ext>
              </a:extLst>
            </p:cNvPr>
            <p:cNvSpPr/>
            <p:nvPr userDrawn="1"/>
          </p:nvSpPr>
          <p:spPr>
            <a:xfrm>
              <a:off x="-3423240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A87B9772-6642-414C-8388-BD8EF0C40262}"/>
                </a:ext>
              </a:extLst>
            </p:cNvPr>
            <p:cNvSpPr/>
            <p:nvPr userDrawn="1"/>
          </p:nvSpPr>
          <p:spPr>
            <a:xfrm>
              <a:off x="-34289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CC0DA450-C9C2-4F25-AFB3-C15867B585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EB952D04-C97D-442C-93E8-70FA81F6B0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3C3BD0E2-17F7-49C0-AC07-352DD14153F7}"/>
                </a:ext>
              </a:extLst>
            </p:cNvPr>
            <p:cNvSpPr/>
            <p:nvPr userDrawn="1"/>
          </p:nvSpPr>
          <p:spPr>
            <a:xfrm>
              <a:off x="-3063220" y="432552"/>
              <a:ext cx="2829584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EB643FE5-5A31-4208-A787-1984CA9561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4028154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A3BB33A8-AC43-4016-8B0C-C6E1F7EAB571}"/>
                </a:ext>
              </a:extLst>
            </p:cNvPr>
            <p:cNvSpPr/>
            <p:nvPr userDrawn="1"/>
          </p:nvSpPr>
          <p:spPr>
            <a:xfrm>
              <a:off x="-34289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186A71DD-F487-4880-85E8-78E3A256EB40}"/>
                </a:ext>
              </a:extLst>
            </p:cNvPr>
            <p:cNvSpPr/>
            <p:nvPr userDrawn="1"/>
          </p:nvSpPr>
          <p:spPr>
            <a:xfrm>
              <a:off x="-3063220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</a:t>
              </a: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via [voorbeeld V:\Uitgeverij\Beeld] </a:t>
              </a: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69" name="Groep 68">
              <a:extLst>
                <a:ext uri="{FF2B5EF4-FFF2-40B4-BE49-F238E27FC236}">
                  <a16:creationId xmlns:a16="http://schemas.microsoft.com/office/drawing/2014/main" id="{7C9A1AA0-B2B7-4BEB-95F8-BCCBA3F1A7B7}"/>
                </a:ext>
              </a:extLst>
            </p:cNvPr>
            <p:cNvGrpSpPr/>
            <p:nvPr userDrawn="1"/>
          </p:nvGrpSpPr>
          <p:grpSpPr>
            <a:xfrm>
              <a:off x="-3063220" y="2329693"/>
              <a:ext cx="825500" cy="209550"/>
              <a:chOff x="13504624" y="2482850"/>
              <a:chExt cx="825500" cy="209550"/>
            </a:xfrm>
          </p:grpSpPr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91CC0FCC-B856-4502-B4E7-CC1FDDD7E9E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81" name="Rechte verbindingslijn 80">
                <a:extLst>
                  <a:ext uri="{FF2B5EF4-FFF2-40B4-BE49-F238E27FC236}">
                    <a16:creationId xmlns:a16="http://schemas.microsoft.com/office/drawing/2014/main" id="{34F0D947-8AF2-4AB3-8D9D-08C4C4915F2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2" name="Gelijkbenige driehoek 81">
                <a:extLst>
                  <a:ext uri="{FF2B5EF4-FFF2-40B4-BE49-F238E27FC236}">
                    <a16:creationId xmlns:a16="http://schemas.microsoft.com/office/drawing/2014/main" id="{B777D6A0-CF04-438D-90A4-7CDE61F66C5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10E50C3F-1A6D-4111-BBA4-91626B7804BA}"/>
                </a:ext>
              </a:extLst>
            </p:cNvPr>
            <p:cNvGrpSpPr/>
            <p:nvPr userDrawn="1"/>
          </p:nvGrpSpPr>
          <p:grpSpPr>
            <a:xfrm>
              <a:off x="-3063220" y="1141626"/>
              <a:ext cx="294789" cy="318834"/>
              <a:chOff x="14466489" y="1001522"/>
              <a:chExt cx="290627" cy="314333"/>
            </a:xfrm>
          </p:grpSpPr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AA4A3451-E841-4D6B-A9F6-7F5FE5E825C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BB53D449-D401-4A27-8E98-ABD79CB47059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Vrije vorm: vorm 75">
                <a:extLst>
                  <a:ext uri="{FF2B5EF4-FFF2-40B4-BE49-F238E27FC236}">
                    <a16:creationId xmlns:a16="http://schemas.microsoft.com/office/drawing/2014/main" id="{6AEAF825-D860-4F63-908E-99300CAB73D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hthoek: afgeronde hoeken 76">
                <a:extLst>
                  <a:ext uri="{FF2B5EF4-FFF2-40B4-BE49-F238E27FC236}">
                    <a16:creationId xmlns:a16="http://schemas.microsoft.com/office/drawing/2014/main" id="{157CF4E7-93E6-43CA-84F1-746C6C733A9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8EBF050-0FC9-44AD-8F91-2C09566984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E0AD01A6-509F-4F2F-9E49-C4256AE0248D}"/>
                  </a:ext>
                </a:extLst>
              </p:cNvPr>
              <p:cNvCxnSpPr>
                <a:cxnSpLocks/>
                <a:stCxn id="7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5B07E6EB-BC86-491F-9417-8F1B0DD1CE79}"/>
                </a:ext>
              </a:extLst>
            </p:cNvPr>
            <p:cNvSpPr/>
            <p:nvPr userDrawn="1"/>
          </p:nvSpPr>
          <p:spPr>
            <a:xfrm>
              <a:off x="-3428901" y="276309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60386FDB-8F28-4BAB-B106-C2D7170245C4}"/>
                </a:ext>
              </a:extLst>
            </p:cNvPr>
            <p:cNvSpPr/>
            <p:nvPr userDrawn="1"/>
          </p:nvSpPr>
          <p:spPr>
            <a:xfrm>
              <a:off x="-3063219" y="2829158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73" name="Rechte verbindingslijn 72">
              <a:extLst>
                <a:ext uri="{FF2B5EF4-FFF2-40B4-BE49-F238E27FC236}">
                  <a16:creationId xmlns:a16="http://schemas.microsoft.com/office/drawing/2014/main" id="{04387F55-659C-4454-935E-92A06B0755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264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9377A0F-464E-4AD3-8241-04E87F9C3711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099176" y="1706398"/>
            <a:ext cx="6092826" cy="2946565"/>
          </a:xfrm>
          <a:solidFill>
            <a:schemeClr val="accent3"/>
          </a:solidFill>
        </p:spPr>
        <p:txBody>
          <a:bodyPr lIns="0" tIns="0" rIns="0" bIns="0" anchor="t" anchorCtr="0"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15" name="Titel 1">
            <a:extLst>
              <a:ext uri="{FF2B5EF4-FFF2-40B4-BE49-F238E27FC236}">
                <a16:creationId xmlns:a16="http://schemas.microsoft.com/office/drawing/2014/main" id="{E8BC33D0-2851-4B25-AD33-147DCA2AA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016" y="2247156"/>
            <a:ext cx="4617030" cy="1766283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Afsluiting van maximaal</a:t>
            </a:r>
            <a:br>
              <a:rPr lang="nl-NL" noProof="0" dirty="0"/>
            </a:br>
            <a:r>
              <a:rPr lang="nl-NL" noProof="0" dirty="0"/>
              <a:t>3 regels</a:t>
            </a:r>
          </a:p>
        </p:txBody>
      </p:sp>
      <p:sp>
        <p:nvSpPr>
          <p:cNvPr id="102" name="Tijdelijke aanduiding voor tekst 12">
            <a:extLst>
              <a:ext uri="{FF2B5EF4-FFF2-40B4-BE49-F238E27FC236}">
                <a16:creationId xmlns:a16="http://schemas.microsoft.com/office/drawing/2014/main" id="{E65A2E3F-6F0C-4313-B77E-1A7023D9E16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75873" y="-16237"/>
            <a:ext cx="4046607" cy="854536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3038" r="4313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None/>
              <a:defRPr lang="nl-NL" sz="100" kern="1200" baseline="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361950" indent="-18097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lang="nl-NL" sz="1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542925" indent="-18097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lang="nl-NL" sz="1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lang="nl-NL" sz="100" b="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nl-NL" sz="100" b="1" i="0" kern="1200" baseline="0">
                <a:solidFill>
                  <a:schemeClr val="bg2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180975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›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361950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542925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0" indent="0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 b="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101" name="Tijdelijke aanduiding voor tekst 12">
            <a:extLst>
              <a:ext uri="{FF2B5EF4-FFF2-40B4-BE49-F238E27FC236}">
                <a16:creationId xmlns:a16="http://schemas.microsoft.com/office/drawing/2014/main" id="{E65A2E3F-6F0C-4313-B77E-1A7023D9E16E}"/>
              </a:ext>
            </a:extLst>
          </p:cNvPr>
          <p:cNvSpPr txBox="1">
            <a:spLocks/>
          </p:cNvSpPr>
          <p:nvPr userDrawn="1"/>
        </p:nvSpPr>
        <p:spPr bwMode="auto">
          <a:xfrm rot="173713">
            <a:off x="480128" y="2694149"/>
            <a:ext cx="4046607" cy="854536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3038" r="4313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None/>
              <a:defRPr lang="nl-NL" sz="100" kern="1200" baseline="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361950" indent="-18097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lang="nl-NL" sz="1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542925" indent="-18097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lang="nl-NL" sz="1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lang="nl-NL" sz="100" b="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nl-NL" sz="100" b="1" i="0" kern="1200" baseline="0">
                <a:solidFill>
                  <a:schemeClr val="bg2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180975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›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361950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542925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0" indent="0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 b="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69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noProof="0">
              <a:solidFill>
                <a:schemeClr val="tx1"/>
              </a:solidFill>
            </a:endParaRPr>
          </a:p>
        </p:txBody>
      </p:sp>
      <p:sp>
        <p:nvSpPr>
          <p:cNvPr id="6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100234" cy="6858000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2160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nl-NL" sz="1200" i="1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171450" lvl="0" indent="-171450" algn="ctr"/>
            <a:r>
              <a:rPr lang="nl-NL" noProof="0" dirty="0"/>
              <a:t>1. Klik op onderstaand pictogram</a:t>
            </a:r>
            <a:br>
              <a:rPr lang="nl-NL" noProof="0" dirty="0"/>
            </a:br>
            <a:r>
              <a:rPr lang="nl-NL" noProof="0" dirty="0"/>
              <a:t>om een afbeelding in te voegen</a:t>
            </a:r>
            <a:br>
              <a:rPr lang="nl-NL" noProof="0" dirty="0"/>
            </a:br>
            <a:br>
              <a:rPr lang="nl-NL" noProof="0" dirty="0"/>
            </a:br>
            <a:r>
              <a:rPr lang="nl-NL" noProof="0" dirty="0"/>
              <a:t>2. Daarna met rechtermuisknop</a:t>
            </a:r>
            <a:br>
              <a:rPr lang="nl-NL" noProof="0" dirty="0"/>
            </a:br>
            <a:r>
              <a:rPr lang="nl-NL" noProof="0" dirty="0"/>
              <a:t>&gt; Naar achtergrond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016" y="2247156"/>
            <a:ext cx="4617030" cy="1766283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Afsluiting van maximaal</a:t>
            </a:r>
            <a:br>
              <a:rPr lang="nl-NL" noProof="0" dirty="0"/>
            </a:br>
            <a:r>
              <a:rPr lang="nl-NL" noProof="0" dirty="0"/>
              <a:t>3 regels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6557211" y="7158825"/>
            <a:ext cx="5273004" cy="146950"/>
          </a:xfrm>
        </p:spPr>
        <p:txBody>
          <a:bodyPr/>
          <a:lstStyle/>
          <a:p>
            <a:pPr>
              <a:defRPr/>
            </a:pPr>
            <a:endParaRPr lang="nl-NL" alt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448237" y="7062217"/>
            <a:ext cx="774112" cy="134627"/>
          </a:xfrm>
        </p:spPr>
        <p:txBody>
          <a:bodyPr/>
          <a:lstStyle/>
          <a:p>
            <a:pPr>
              <a:defRPr/>
            </a:pPr>
            <a:fld id="{841871A5-D488-4844-986D-DE2BE332816C}" type="slidenum">
              <a:rPr lang="nl-NL" altLang="nl-NL" noProof="0" smtClean="0"/>
              <a:pPr>
                <a:defRPr/>
              </a:pPr>
              <a:t>‹nr.›</a:t>
            </a:fld>
            <a:endParaRPr lang="nl-NL" altLang="nl-NL" noProof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42016" y="4312750"/>
            <a:ext cx="4617030" cy="86342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 dirty="0"/>
              <a:t>Subtitel / Naam spreker</a:t>
            </a:r>
          </a:p>
        </p:txBody>
      </p:sp>
      <p:grpSp>
        <p:nvGrpSpPr>
          <p:cNvPr id="130" name="GRID" hidden="1">
            <a:extLst>
              <a:ext uri="{FF2B5EF4-FFF2-40B4-BE49-F238E27FC236}">
                <a16:creationId xmlns:a16="http://schemas.microsoft.com/office/drawing/2014/main" id="{3ECCAE4C-133D-411C-8622-CFBBFAA72BBF}"/>
              </a:ext>
            </a:extLst>
          </p:cNvPr>
          <p:cNvGrpSpPr/>
          <p:nvPr userDrawn="1"/>
        </p:nvGrpSpPr>
        <p:grpSpPr>
          <a:xfrm>
            <a:off x="-1" y="0"/>
            <a:ext cx="12198351" cy="6859514"/>
            <a:chOff x="-2" y="0"/>
            <a:chExt cx="12198352" cy="6859514"/>
          </a:xfrm>
        </p:grpSpPr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9727937-261D-412B-80D6-23DB3077B397}"/>
                </a:ext>
              </a:extLst>
            </p:cNvPr>
            <p:cNvSpPr/>
            <p:nvPr userDrawn="1"/>
          </p:nvSpPr>
          <p:spPr>
            <a:xfrm>
              <a:off x="0" y="840048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32" name="Rechthoek 131">
              <a:extLst>
                <a:ext uri="{FF2B5EF4-FFF2-40B4-BE49-F238E27FC236}">
                  <a16:creationId xmlns:a16="http://schemas.microsoft.com/office/drawing/2014/main" id="{52C0AB90-4521-403C-8C4F-233F32113EA7}"/>
                </a:ext>
              </a:extLst>
            </p:cNvPr>
            <p:cNvSpPr/>
            <p:nvPr userDrawn="1"/>
          </p:nvSpPr>
          <p:spPr>
            <a:xfrm>
              <a:off x="-2" y="5810741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33" name="Rechthoek 132">
              <a:extLst>
                <a:ext uri="{FF2B5EF4-FFF2-40B4-BE49-F238E27FC236}">
                  <a16:creationId xmlns:a16="http://schemas.microsoft.com/office/drawing/2014/main" id="{07D846FB-7C8D-4891-BD44-76176EAB7D53}"/>
                </a:ext>
              </a:extLst>
            </p:cNvPr>
            <p:cNvSpPr/>
            <p:nvPr userDrawn="1"/>
          </p:nvSpPr>
          <p:spPr>
            <a:xfrm rot="16200000">
              <a:off x="3314023" y="3400499"/>
              <a:ext cx="5569142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8A453EDA-FA06-4380-8CAD-571B033D5FA4}"/>
                </a:ext>
              </a:extLst>
            </p:cNvPr>
            <p:cNvSpPr/>
            <p:nvPr userDrawn="1"/>
          </p:nvSpPr>
          <p:spPr>
            <a:xfrm>
              <a:off x="0" y="0"/>
              <a:ext cx="73698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4BBDA616-1529-414F-BAC4-6AD6DD829C78}"/>
                </a:ext>
              </a:extLst>
            </p:cNvPr>
            <p:cNvSpPr/>
            <p:nvPr userDrawn="1"/>
          </p:nvSpPr>
          <p:spPr>
            <a:xfrm>
              <a:off x="11460208" y="0"/>
              <a:ext cx="73698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5D5678BF-4A7F-4C61-837A-CDFDDA7555B2}"/>
                </a:ext>
              </a:extLst>
            </p:cNvPr>
            <p:cNvSpPr/>
            <p:nvPr userDrawn="1"/>
          </p:nvSpPr>
          <p:spPr>
            <a:xfrm>
              <a:off x="0" y="0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07DF09F4-2D25-4FA2-AF41-7B877C7A6FE0}"/>
                </a:ext>
              </a:extLst>
            </p:cNvPr>
            <p:cNvSpPr/>
            <p:nvPr userDrawn="1"/>
          </p:nvSpPr>
          <p:spPr>
            <a:xfrm>
              <a:off x="0" y="6411275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7489FE4A-FD7A-47B6-BA49-E3836F7E0744}"/>
                </a:ext>
              </a:extLst>
            </p:cNvPr>
            <p:cNvSpPr/>
            <p:nvPr userDrawn="1"/>
          </p:nvSpPr>
          <p:spPr>
            <a:xfrm>
              <a:off x="6105036" y="0"/>
              <a:ext cx="73698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chthoek 20">
            <a:extLst>
              <a:ext uri="{FF2B5EF4-FFF2-40B4-BE49-F238E27FC236}">
                <a16:creationId xmlns:a16="http://schemas.microsoft.com/office/drawing/2014/main" id="{8FC0D345-AC03-4C1A-94AC-25A6A31259D0}"/>
              </a:ext>
            </a:extLst>
          </p:cNvPr>
          <p:cNvSpPr/>
          <p:nvPr userDrawn="1"/>
        </p:nvSpPr>
        <p:spPr>
          <a:xfrm>
            <a:off x="3587447" y="-524331"/>
            <a:ext cx="502345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i="1" noProof="0" dirty="0">
                <a:solidFill>
                  <a:schemeClr val="tx1"/>
                </a:solidFill>
              </a:rPr>
              <a:t>Eind dia</a:t>
            </a:r>
          </a:p>
        </p:txBody>
      </p:sp>
      <p:grpSp>
        <p:nvGrpSpPr>
          <p:cNvPr id="96" name="Instructie">
            <a:extLst>
              <a:ext uri="{FF2B5EF4-FFF2-40B4-BE49-F238E27FC236}">
                <a16:creationId xmlns:a16="http://schemas.microsoft.com/office/drawing/2014/main" id="{A3531984-66FD-4B53-99FC-87CEC0ACA9F3}"/>
              </a:ext>
            </a:extLst>
          </p:cNvPr>
          <p:cNvGrpSpPr/>
          <p:nvPr userDrawn="1"/>
        </p:nvGrpSpPr>
        <p:grpSpPr>
          <a:xfrm>
            <a:off x="-3428900" y="0"/>
            <a:ext cx="3195265" cy="4784167"/>
            <a:chOff x="12391601" y="0"/>
            <a:chExt cx="3195265" cy="4784167"/>
          </a:xfrm>
        </p:grpSpPr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ACE7B8CD-4755-40B9-AD85-34154DB3E87D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C9D9F130-EBDB-4746-92FA-F9C9034C211F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9000706B-F75B-4467-809E-087F1DE3148E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Tekstvak 125">
                <a:extLst>
                  <a:ext uri="{FF2B5EF4-FFF2-40B4-BE49-F238E27FC236}">
                    <a16:creationId xmlns:a16="http://schemas.microsoft.com/office/drawing/2014/main" id="{E4CB7529-C0DE-46B1-836F-C8F0CEEEFDBC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17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27" name="Tekstvak 126">
                <a:extLst>
                  <a:ext uri="{FF2B5EF4-FFF2-40B4-BE49-F238E27FC236}">
                    <a16:creationId xmlns:a16="http://schemas.microsoft.com/office/drawing/2014/main" id="{167FB75C-E23C-4209-A0EB-1ACC15C2B73D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17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28" name="Picture 3">
                <a:extLst>
                  <a:ext uri="{FF2B5EF4-FFF2-40B4-BE49-F238E27FC236}">
                    <a16:creationId xmlns:a16="http://schemas.microsoft.com/office/drawing/2014/main" id="{B047199D-4E1B-4C52-9CBD-655F845916A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9" name="Gelijkbenige driehoek 128">
                <a:extLst>
                  <a:ext uri="{FF2B5EF4-FFF2-40B4-BE49-F238E27FC236}">
                    <a16:creationId xmlns:a16="http://schemas.microsoft.com/office/drawing/2014/main" id="{34F3D95D-9DCD-4A5D-A022-467E55B7F595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4" name="Groep 133">
                <a:extLst>
                  <a:ext uri="{FF2B5EF4-FFF2-40B4-BE49-F238E27FC236}">
                    <a16:creationId xmlns:a16="http://schemas.microsoft.com/office/drawing/2014/main" id="{145772C3-9009-4A05-A8A3-39E09E91666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F1DBF896-476C-46E5-B4AF-6805AEA8ED8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145" name="Rechthoek 144">
                  <a:extLst>
                    <a:ext uri="{FF2B5EF4-FFF2-40B4-BE49-F238E27FC236}">
                      <a16:creationId xmlns:a16="http://schemas.microsoft.com/office/drawing/2014/main" id="{057749B5-9B21-4996-892D-F6F2D2250079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146" name="Rechthoek 145">
                  <a:extLst>
                    <a:ext uri="{FF2B5EF4-FFF2-40B4-BE49-F238E27FC236}">
                      <a16:creationId xmlns:a16="http://schemas.microsoft.com/office/drawing/2014/main" id="{3D538C35-B66C-4C51-ABCE-59C0DFCB275F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</p:grpSp>
          <p:grpSp>
            <p:nvGrpSpPr>
              <p:cNvPr id="139" name="Groep 138">
                <a:extLst>
                  <a:ext uri="{FF2B5EF4-FFF2-40B4-BE49-F238E27FC236}">
                    <a16:creationId xmlns:a16="http://schemas.microsoft.com/office/drawing/2014/main" id="{4BD4FE98-2AB9-4E7A-B8E3-ADD1A442392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41" name="Rechthoek 140">
                  <a:extLst>
                    <a:ext uri="{FF2B5EF4-FFF2-40B4-BE49-F238E27FC236}">
                      <a16:creationId xmlns:a16="http://schemas.microsoft.com/office/drawing/2014/main" id="{1C842878-73BD-4CAC-9E0D-8A8F9E3F930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FA9661B8-7322-440F-BF3C-FDBDE2635ADB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E212AFA7-CE90-4642-920D-56C8A942DBF0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</p:grpSp>
        </p:grpSp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FCFB9DEC-9691-4C31-97B8-AEAD6BC8794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21" name="Freeform 101">
                <a:extLst>
                  <a:ext uri="{FF2B5EF4-FFF2-40B4-BE49-F238E27FC236}">
                    <a16:creationId xmlns:a16="http://schemas.microsoft.com/office/drawing/2014/main" id="{B38763E9-DFEE-4651-A2FD-B4990F65AD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000" noProof="0"/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A14B199C-DE7D-46A1-9F8D-3B213E761215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23" name="Rechte verbindingslijn 122">
                <a:extLst>
                  <a:ext uri="{FF2B5EF4-FFF2-40B4-BE49-F238E27FC236}">
                    <a16:creationId xmlns:a16="http://schemas.microsoft.com/office/drawing/2014/main" id="{E2DB2CF5-C4C7-4A0A-8210-89DABC27CCA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41067E28-8895-4F16-A366-F2A42C5C4DF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AB2912-92B9-4E56-B83E-159364E5B5D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FD839F3B-F737-4C81-8DB7-2FC7AC9BE8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41CD9B0A-A0F6-4507-85F9-C9B4487A02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10F1848B-75D5-40F0-A574-7670387B6545}"/>
                </a:ext>
              </a:extLst>
            </p:cNvPr>
            <p:cNvSpPr/>
            <p:nvPr userDrawn="1"/>
          </p:nvSpPr>
          <p:spPr>
            <a:xfrm>
              <a:off x="12757282" y="432552"/>
              <a:ext cx="2829584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4" name="Rechte verbindingslijn 103">
              <a:extLst>
                <a:ext uri="{FF2B5EF4-FFF2-40B4-BE49-F238E27FC236}">
                  <a16:creationId xmlns:a16="http://schemas.microsoft.com/office/drawing/2014/main" id="{50765851-1FAE-472E-B7F9-2C15616CA5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BA1F975B-9300-4A1F-BD94-C8A42A4AE21F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266F7183-4EB7-479F-A422-A5E28011DE9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49420548-8541-4F17-9AD8-9FB6B65B7F0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A18C729E-838D-4CC4-ADD2-1CB0F878CCC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19" name="Rechte verbindingslijn 118">
                <a:extLst>
                  <a:ext uri="{FF2B5EF4-FFF2-40B4-BE49-F238E27FC236}">
                    <a16:creationId xmlns:a16="http://schemas.microsoft.com/office/drawing/2014/main" id="{2E9EF0D1-07C7-4F11-B353-53CCF8B5E9A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20" name="Gelijkbenige driehoek 119">
                <a:extLst>
                  <a:ext uri="{FF2B5EF4-FFF2-40B4-BE49-F238E27FC236}">
                    <a16:creationId xmlns:a16="http://schemas.microsoft.com/office/drawing/2014/main" id="{F247088A-F6CA-43AE-81AF-F891D6B2B4B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7538C1C9-9F52-4C4E-B04A-65A04A4F8FCB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23F0A839-B97A-4A26-AD9F-69D37439EC1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Ovaal 112">
                <a:extLst>
                  <a:ext uri="{FF2B5EF4-FFF2-40B4-BE49-F238E27FC236}">
                    <a16:creationId xmlns:a16="http://schemas.microsoft.com/office/drawing/2014/main" id="{2C5F9565-91EB-4BAF-A4CD-C101D454AC2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Vrije vorm: vorm 113">
                <a:extLst>
                  <a:ext uri="{FF2B5EF4-FFF2-40B4-BE49-F238E27FC236}">
                    <a16:creationId xmlns:a16="http://schemas.microsoft.com/office/drawing/2014/main" id="{1E1582BB-A575-4A3A-8211-121E78BD282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hthoek: afgeronde hoeken 114">
                <a:extLst>
                  <a:ext uri="{FF2B5EF4-FFF2-40B4-BE49-F238E27FC236}">
                    <a16:creationId xmlns:a16="http://schemas.microsoft.com/office/drawing/2014/main" id="{4E38B3E5-E614-4817-B31B-CFC7CE36893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8FB83B09-6B8C-4038-B1CF-633E1FF0BC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7" name="Rechte verbindingslijn 116">
                <a:extLst>
                  <a:ext uri="{FF2B5EF4-FFF2-40B4-BE49-F238E27FC236}">
                    <a16:creationId xmlns:a16="http://schemas.microsoft.com/office/drawing/2014/main" id="{DB592611-C2C9-44B3-8995-7536DDDFF5E1}"/>
                  </a:ext>
                </a:extLst>
              </p:cNvPr>
              <p:cNvCxnSpPr>
                <a:cxnSpLocks/>
                <a:stCxn id="11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4A145512-DB03-4F4A-B69B-016167217020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298605C2-A87C-45D3-B875-E80F3F134847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B13A9C96-584D-453B-A95A-E02352893F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147" name="shpDatum">
            <a:extLst>
              <a:ext uri="{FF2B5EF4-FFF2-40B4-BE49-F238E27FC236}">
                <a16:creationId xmlns:a16="http://schemas.microsoft.com/office/drawing/2014/main" id="{5E0B3C55-D59E-488F-AD73-E1E5E472A3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15399" y="6266642"/>
            <a:ext cx="3343647" cy="14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l-NL" altLang="nl-NL"/>
              <a:t>16-03-2018</a:t>
            </a:r>
            <a:endParaRPr lang="en-US" altLang="nl-NL" dirty="0"/>
          </a:p>
        </p:txBody>
      </p:sp>
      <p:sp>
        <p:nvSpPr>
          <p:cNvPr id="63" name="Tijdelijke aanduiding voor tekst 10">
            <a:extLst>
              <a:ext uri="{FF2B5EF4-FFF2-40B4-BE49-F238E27FC236}">
                <a16:creationId xmlns:a16="http://schemas.microsoft.com/office/drawing/2014/main" id="{81699C7E-7112-4557-92F6-A6D632AAB7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3152" y="6576638"/>
            <a:ext cx="432048" cy="281362"/>
          </a:xfrm>
          <a:solidFill>
            <a:srgbClr val="154273"/>
          </a:solidFill>
        </p:spPr>
        <p:txBody>
          <a:bodyPr/>
          <a:lstStyle>
            <a:lvl1pPr marL="0" indent="0">
              <a:buNone/>
              <a:defRPr sz="100">
                <a:solidFill>
                  <a:srgbClr val="00588E"/>
                </a:solidFill>
              </a:defRPr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64" name="Tijdelijke aanduiding voor tekst 12">
            <a:extLst>
              <a:ext uri="{FF2B5EF4-FFF2-40B4-BE49-F238E27FC236}">
                <a16:creationId xmlns:a16="http://schemas.microsoft.com/office/drawing/2014/main" id="{C1EAA8AE-4F57-454C-BC78-4220693CB2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5873" y="-16573"/>
            <a:ext cx="4046607" cy="854536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nl-NL" noProof="0" dirty="0"/>
              <a:t> </a:t>
            </a:r>
          </a:p>
        </p:txBody>
      </p:sp>
      <p:pic>
        <p:nvPicPr>
          <p:cNvPr id="65" name="Afbeelding 64">
            <a:extLst>
              <a:ext uri="{FF2B5EF4-FFF2-40B4-BE49-F238E27FC236}">
                <a16:creationId xmlns:a16="http://schemas.microsoft.com/office/drawing/2014/main" id="{BF61E975-591E-4A30-93D6-61AD1D682D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2297" y="5663727"/>
            <a:ext cx="192974" cy="157995"/>
          </a:xfrm>
          <a:prstGeom prst="rect">
            <a:avLst/>
          </a:prstGeom>
        </p:spPr>
      </p:pic>
      <p:sp>
        <p:nvSpPr>
          <p:cNvPr id="66" name="Tijdelijke aanduiding voor tekst 7">
            <a:extLst>
              <a:ext uri="{FF2B5EF4-FFF2-40B4-BE49-F238E27FC236}">
                <a16:creationId xmlns:a16="http://schemas.microsoft.com/office/drawing/2014/main" id="{A36C3C29-1542-4B23-B94D-84420CB300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07288" y="5591719"/>
            <a:ext cx="4351577" cy="241507"/>
          </a:xfrm>
        </p:spPr>
        <p:txBody>
          <a:bodyPr anchor="ctr" anchorCtr="0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nl-NL" dirty="0"/>
              <a:t>@</a:t>
            </a:r>
          </a:p>
        </p:txBody>
      </p:sp>
    </p:spTree>
    <p:extLst>
      <p:ext uri="{BB962C8B-B14F-4D97-AF65-F5344CB8AC3E}">
        <p14:creationId xmlns:p14="http://schemas.microsoft.com/office/powerpoint/2010/main" val="40746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7" grpId="0" build="p"/>
      <p:bldP spid="64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09" y="1376363"/>
            <a:ext cx="6852042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3715" y="2921001"/>
            <a:ext cx="5492432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3714" y="1376363"/>
            <a:ext cx="5492433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86" y="6023770"/>
            <a:ext cx="1577209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99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shpDatum">
            <a:extLst>
              <a:ext uri="{FF2B5EF4-FFF2-40B4-BE49-F238E27FC236}">
                <a16:creationId xmlns:a16="http://schemas.microsoft.com/office/drawing/2014/main" id="{4B9C18AF-6F37-4117-B95B-9441AFE8A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Voettekst">
            <a:extLst>
              <a:ext uri="{FF2B5EF4-FFF2-40B4-BE49-F238E27FC236}">
                <a16:creationId xmlns:a16="http://schemas.microsoft.com/office/drawing/2014/main" id="{3C4544B6-4720-4942-B856-5B9EE7B64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Netherlands Institute for Social Research/SCP</a:t>
            </a:r>
            <a:endParaRPr lang="nl-NL"/>
          </a:p>
        </p:txBody>
      </p:sp>
      <p:sp>
        <p:nvSpPr>
          <p:cNvPr id="6" name="shpPagina">
            <a:extLst>
              <a:ext uri="{FF2B5EF4-FFF2-40B4-BE49-F238E27FC236}">
                <a16:creationId xmlns:a16="http://schemas.microsoft.com/office/drawing/2014/main" id="{12CB6D4B-94A4-444C-889A-4AFACECD50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68D17-AAC0-48A8-AC1D-70541BB6A35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18885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645" y="1263600"/>
            <a:ext cx="11232036" cy="5724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0645" y="1800000"/>
            <a:ext cx="5508468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48052" y="1800000"/>
            <a:ext cx="5508468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5A3ABF-BF8A-401B-8EF5-124FAE985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773F58-80D4-4964-8EB4-A1DD01E0FF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Netherlands Institute for Social Research/SCP</a:t>
            </a: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848FC4-EFE9-476A-A215-4C7A23E65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9795" y="6386516"/>
            <a:ext cx="950879" cy="3635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DA4B84-9E35-42BE-A0A3-6153CEE4CF8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9006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DA31B-33BB-4EE3-B867-DB83BBC4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81" y="1264840"/>
            <a:ext cx="10722066" cy="396000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14D91D-9AC3-4F24-92B0-1632B8144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>
            <a:lvl1pPr>
              <a:defRPr sz="2000"/>
            </a:lvl1pPr>
            <a:lvl3pPr>
              <a:defRPr sz="1800"/>
            </a:lvl3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6BCF30-66F2-4184-8EA9-41F209F1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16-03-2018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5D6EB-48A8-418E-B320-85D3B9D1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4CE67B-30A1-45F6-98F6-67A0ED11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0851-DDD2-479D-B090-D94045F7DF3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B7DCDE1-E8CC-42F8-843C-512E32A3DDBA}"/>
              </a:ext>
            </a:extLst>
          </p:cNvPr>
          <p:cNvSpPr/>
          <p:nvPr userDrawn="1"/>
        </p:nvSpPr>
        <p:spPr>
          <a:xfrm>
            <a:off x="3587447" y="-524331"/>
            <a:ext cx="502345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i="1" noProof="0" dirty="0">
                <a:solidFill>
                  <a:schemeClr val="tx1"/>
                </a:solidFill>
              </a:rPr>
              <a:t>Tekst 100%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0068C09-C010-463B-BF44-013AFE10CF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3152" y="6576638"/>
            <a:ext cx="432048" cy="281362"/>
          </a:xfrm>
          <a:solidFill>
            <a:srgbClr val="154273"/>
          </a:solidFill>
        </p:spPr>
        <p:txBody>
          <a:bodyPr/>
          <a:lstStyle>
            <a:lvl1pPr marL="0" indent="0">
              <a:buNone/>
              <a:defRPr sz="100">
                <a:solidFill>
                  <a:srgbClr val="00588E"/>
                </a:solidFill>
              </a:defRPr>
            </a:lvl1pPr>
          </a:lstStyle>
          <a:p>
            <a:pPr lvl="0"/>
            <a:r>
              <a:rPr lang="nl-NL" dirty="0"/>
              <a:t>  </a:t>
            </a:r>
          </a:p>
        </p:txBody>
      </p:sp>
      <p:grpSp>
        <p:nvGrpSpPr>
          <p:cNvPr id="86" name="Instructie">
            <a:extLst>
              <a:ext uri="{FF2B5EF4-FFF2-40B4-BE49-F238E27FC236}">
                <a16:creationId xmlns:a16="http://schemas.microsoft.com/office/drawing/2014/main" id="{3784347E-0D34-42EC-A0F5-A695502F43AE}"/>
              </a:ext>
            </a:extLst>
          </p:cNvPr>
          <p:cNvGrpSpPr/>
          <p:nvPr userDrawn="1"/>
        </p:nvGrpSpPr>
        <p:grpSpPr>
          <a:xfrm>
            <a:off x="-3432430" y="0"/>
            <a:ext cx="3201329" cy="6001164"/>
            <a:chOff x="-3437549" y="1434"/>
            <a:chExt cx="3201329" cy="6001164"/>
          </a:xfrm>
        </p:grpSpPr>
        <p:cxnSp>
          <p:nvCxnSpPr>
            <p:cNvPr id="87" name="Rechte verbindingslijn 86">
              <a:extLst>
                <a:ext uri="{FF2B5EF4-FFF2-40B4-BE49-F238E27FC236}">
                  <a16:creationId xmlns:a16="http://schemas.microsoft.com/office/drawing/2014/main" id="{E953FA4E-5E1A-47C0-B365-5D8E177A4E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4DD40004-FD18-4F04-92EF-69B4681AC5D7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9E6A0ED4-14B8-4CA2-AEC7-0CC7F05DF28B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Verdana" panose="020B0604030504040204" pitchFamily="34" charset="0"/>
                <a:buChar char="›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Opsomming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E4172D1-2B1C-4C7C-8E3E-222EFF86FD3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B63CFC76-DC20-4593-BA75-ABD986ABAFD0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352425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Alfabet onder opsomming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F372768A-BA25-4436-BF3F-ED342388F4FE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46DC5C4E-4DC2-4544-94BD-AAB8AE237917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541338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onder opsomming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0FF6C078-BB76-49E4-8736-8DEA566C2556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0844A341-85B1-43BB-8E09-86F9E5BFA851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tekst</a:t>
              </a:r>
            </a:p>
          </p:txBody>
        </p:sp>
        <p:grpSp>
          <p:nvGrpSpPr>
            <p:cNvPr id="96" name="Meer informatie">
              <a:extLst>
                <a:ext uri="{FF2B5EF4-FFF2-40B4-BE49-F238E27FC236}">
                  <a16:creationId xmlns:a16="http://schemas.microsoft.com/office/drawing/2014/main" id="{DA11F6C7-8658-4E86-9C20-6656FE4F2F35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164" name="Freeform 101">
                <a:extLst>
                  <a:ext uri="{FF2B5EF4-FFF2-40B4-BE49-F238E27FC236}">
                    <a16:creationId xmlns:a16="http://schemas.microsoft.com/office/drawing/2014/main" id="{EF1A816C-85B0-42B1-BD13-FE902E306E1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nl-NL" sz="1100" noProof="0"/>
              </a:p>
            </p:txBody>
          </p:sp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B7C7AE17-4438-4E36-8113-162A894D59E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66" name="Rechte verbindingslijn 165">
                <a:extLst>
                  <a:ext uri="{FF2B5EF4-FFF2-40B4-BE49-F238E27FC236}">
                    <a16:creationId xmlns:a16="http://schemas.microsoft.com/office/drawing/2014/main" id="{4252124E-AED4-4644-BA7D-7131B06E333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A6004700-CFA2-4421-A3B1-9A3FE697F274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F86982BD-86F5-42AB-9E0C-44871AFF999C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A70F90C0-7D3B-4177-9012-9E769177C3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CE5E84F1-74D3-4439-8AB7-A34F50382217}"/>
                </a:ext>
              </a:extLst>
            </p:cNvPr>
            <p:cNvGrpSpPr/>
            <p:nvPr userDrawn="1"/>
          </p:nvGrpSpPr>
          <p:grpSpPr>
            <a:xfrm>
              <a:off x="-3437549" y="349413"/>
              <a:ext cx="2933827" cy="558874"/>
              <a:chOff x="-3419346" y="368233"/>
              <a:chExt cx="3904920" cy="743862"/>
            </a:xfrm>
          </p:grpSpPr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4C0AAB99-422C-45DC-9D05-72B2637338D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ADAA27F3-CCE1-435B-B746-7A99B63DEC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64E22054-0264-4D72-BFCF-508DBF8CA1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7A78EC3-C031-4786-8E82-069F11F2675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65268FB6-84DF-433E-A26F-9C1CC167C70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55" name="Groep 154">
                  <a:extLst>
                    <a:ext uri="{FF2B5EF4-FFF2-40B4-BE49-F238E27FC236}">
                      <a16:creationId xmlns:a16="http://schemas.microsoft.com/office/drawing/2014/main" id="{B292B34A-2E0E-4315-960E-0001CA7B361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33655C26-E077-4F4E-8FF0-C459C5A337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7BFC519F-37A3-423B-BDAA-89DF1143D3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86FB12B7-1EC0-4EB5-B77C-6138605591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41FD1F6A-1F87-4A9A-B822-FC28BF1DFA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1AD817FB-2BE1-4C8C-9A3A-CABB02F24B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3044DD30-932A-477C-8EAC-24B01C5954F1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65"/>
                  <a:ext cx="88801" cy="72569"/>
                  <a:chOff x="-2091059" y="1395403"/>
                  <a:chExt cx="157316" cy="128558"/>
                </a:xfrm>
              </p:grpSpPr>
              <p:sp>
                <p:nvSpPr>
                  <p:cNvPr id="157" name="Rechthoek 156">
                    <a:extLst>
                      <a:ext uri="{FF2B5EF4-FFF2-40B4-BE49-F238E27FC236}">
                        <a16:creationId xmlns:a16="http://schemas.microsoft.com/office/drawing/2014/main" id="{3D6DB53B-53D4-4C10-8232-18EEE028B8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8" name="Pijl: punthaak 157">
                    <a:extLst>
                      <a:ext uri="{FF2B5EF4-FFF2-40B4-BE49-F238E27FC236}">
                        <a16:creationId xmlns:a16="http://schemas.microsoft.com/office/drawing/2014/main" id="{A98C8951-8DC6-48DF-BF38-DA6C067579D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6589BBEB-D90F-474F-A9C4-64D3442D85D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91BDEEC2-EE23-4ABE-B8D3-3269B0ABB3C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C765F1B6-5A38-4F39-B461-9C9764E355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0356B021-ED9D-4ABC-8E8C-0E8713A3B9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7F9FDD00-A809-4359-A57C-5FB8880ED4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293E69BF-E6AA-4A8C-BBDF-D120217F73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8A3D1CF1-02E9-4D84-AD65-63DA7C11E5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831C9769-0DFE-49D4-9072-849627B55B8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65"/>
                  <a:ext cx="88801" cy="72569"/>
                  <a:chOff x="-2091059" y="1395403"/>
                  <a:chExt cx="157316" cy="128558"/>
                </a:xfrm>
              </p:grpSpPr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A10D60AC-0589-404F-AC45-73D1CD28151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9" name="Pijl: punthaak 148">
                    <a:extLst>
                      <a:ext uri="{FF2B5EF4-FFF2-40B4-BE49-F238E27FC236}">
                        <a16:creationId xmlns:a16="http://schemas.microsoft.com/office/drawing/2014/main" id="{2AEB99FC-35D4-4539-BA12-FCF72E4F4ED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028D829A-CAFA-4DA3-AACE-FC14B844F2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9" name="Rechte verbindingslijn 118">
                <a:extLst>
                  <a:ext uri="{FF2B5EF4-FFF2-40B4-BE49-F238E27FC236}">
                    <a16:creationId xmlns:a16="http://schemas.microsoft.com/office/drawing/2014/main" id="{3CC0A930-0770-416D-8A23-9640747DA5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524110D9-2912-4F23-BC72-7440A7517AD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1BD87AE8-C719-4E0A-9362-F042A1BF6A22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8F1E51B4-5E1F-4018-8F33-49823566718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8"/>
                  <a:ext cx="294076" cy="231527"/>
                  <a:chOff x="-3634116" y="700986"/>
                  <a:chExt cx="182598" cy="143759"/>
                </a:xfrm>
              </p:grpSpPr>
              <p:grpSp>
                <p:nvGrpSpPr>
                  <p:cNvPr id="137" name="Groep 136">
                    <a:extLst>
                      <a:ext uri="{FF2B5EF4-FFF2-40B4-BE49-F238E27FC236}">
                        <a16:creationId xmlns:a16="http://schemas.microsoft.com/office/drawing/2014/main" id="{4FD1615B-69AD-4286-8094-EDB3A34F115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41" name="Rechte verbindingslijn 140">
                      <a:extLst>
                        <a:ext uri="{FF2B5EF4-FFF2-40B4-BE49-F238E27FC236}">
                          <a16:creationId xmlns:a16="http://schemas.microsoft.com/office/drawing/2014/main" id="{112E8CFB-4919-4C6D-883C-6B9C2095D71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2" name="Rechte verbindingslijn 141">
                      <a:extLst>
                        <a:ext uri="{FF2B5EF4-FFF2-40B4-BE49-F238E27FC236}">
                          <a16:creationId xmlns:a16="http://schemas.microsoft.com/office/drawing/2014/main" id="{CFE4065B-811C-49F2-8C8C-EA5FF37C7E4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142">
                      <a:extLst>
                        <a:ext uri="{FF2B5EF4-FFF2-40B4-BE49-F238E27FC236}">
                          <a16:creationId xmlns:a16="http://schemas.microsoft.com/office/drawing/2014/main" id="{BA7B5252-74C4-447E-B484-E6BB8F8074A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143">
                      <a:extLst>
                        <a:ext uri="{FF2B5EF4-FFF2-40B4-BE49-F238E27FC236}">
                          <a16:creationId xmlns:a16="http://schemas.microsoft.com/office/drawing/2014/main" id="{62092C25-4B9D-4427-8B80-7D7B258443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144">
                      <a:extLst>
                        <a:ext uri="{FF2B5EF4-FFF2-40B4-BE49-F238E27FC236}">
                          <a16:creationId xmlns:a16="http://schemas.microsoft.com/office/drawing/2014/main" id="{38037550-45BF-4B97-AE4C-BE54D5E9558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137">
                    <a:extLst>
                      <a:ext uri="{FF2B5EF4-FFF2-40B4-BE49-F238E27FC236}">
                        <a16:creationId xmlns:a16="http://schemas.microsoft.com/office/drawing/2014/main" id="{59287F95-3176-4703-8165-EC3F10D5838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65"/>
                    <a:ext cx="88801" cy="72569"/>
                    <a:chOff x="-2091059" y="1395403"/>
                    <a:chExt cx="157316" cy="128558"/>
                  </a:xfrm>
                </p:grpSpPr>
                <p:sp>
                  <p:nvSpPr>
                    <p:cNvPr id="139" name="Rechthoek 138">
                      <a:extLst>
                        <a:ext uri="{FF2B5EF4-FFF2-40B4-BE49-F238E27FC236}">
                          <a16:creationId xmlns:a16="http://schemas.microsoft.com/office/drawing/2014/main" id="{224F892A-B285-42A7-8E07-CBF200C404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139">
                      <a:extLst>
                        <a:ext uri="{FF2B5EF4-FFF2-40B4-BE49-F238E27FC236}">
                          <a16:creationId xmlns:a16="http://schemas.microsoft.com/office/drawing/2014/main" id="{A853048E-A801-4C99-9459-33A10089E81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CCA196BF-3317-4630-BB70-13F7823AE90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DAC482E4-B5D0-4D6B-9463-03EE60E78CD5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5" name="Groep 124">
                  <a:extLst>
                    <a:ext uri="{FF2B5EF4-FFF2-40B4-BE49-F238E27FC236}">
                      <a16:creationId xmlns:a16="http://schemas.microsoft.com/office/drawing/2014/main" id="{6BE2BDC6-39E4-4A0F-A892-121D026D705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7"/>
                  <a:ext cx="294076" cy="231527"/>
                  <a:chOff x="-3310843" y="700986"/>
                  <a:chExt cx="182598" cy="143759"/>
                </a:xfrm>
              </p:grpSpPr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CA1DCAC2-2F57-4F9C-AED8-999495C7052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3676DA95-977F-4C17-850B-22CF488451A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1" name="Rechte verbindingslijn 130">
                      <a:extLst>
                        <a:ext uri="{FF2B5EF4-FFF2-40B4-BE49-F238E27FC236}">
                          <a16:creationId xmlns:a16="http://schemas.microsoft.com/office/drawing/2014/main" id="{D7F67705-5FF3-4211-A2E6-4B8313BF284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2" name="Rechte verbindingslijn 131">
                      <a:extLst>
                        <a:ext uri="{FF2B5EF4-FFF2-40B4-BE49-F238E27FC236}">
                          <a16:creationId xmlns:a16="http://schemas.microsoft.com/office/drawing/2014/main" id="{83FD75BB-35B8-4444-932B-86409E7F978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3" name="Rechte verbindingslijn 132">
                      <a:extLst>
                        <a:ext uri="{FF2B5EF4-FFF2-40B4-BE49-F238E27FC236}">
                          <a16:creationId xmlns:a16="http://schemas.microsoft.com/office/drawing/2014/main" id="{ECFF14D9-7C74-40F4-A0A0-36880164747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4" name="Rechte verbindingslijn 133">
                      <a:extLst>
                        <a:ext uri="{FF2B5EF4-FFF2-40B4-BE49-F238E27FC236}">
                          <a16:creationId xmlns:a16="http://schemas.microsoft.com/office/drawing/2014/main" id="{6695A9B0-1695-4B5E-927B-8014870B38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27" name="Groep 126">
                    <a:extLst>
                      <a:ext uri="{FF2B5EF4-FFF2-40B4-BE49-F238E27FC236}">
                        <a16:creationId xmlns:a16="http://schemas.microsoft.com/office/drawing/2014/main" id="{2285D395-FFA1-4B69-B7C6-C5DA291BB2A6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65"/>
                    <a:ext cx="88801" cy="72569"/>
                    <a:chOff x="-2091059" y="1395403"/>
                    <a:chExt cx="157316" cy="128558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052FAD36-9F5B-40F0-A400-B84505F5859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9" name="Pijl: punthaak 128">
                      <a:extLst>
                        <a:ext uri="{FF2B5EF4-FFF2-40B4-BE49-F238E27FC236}">
                          <a16:creationId xmlns:a16="http://schemas.microsoft.com/office/drawing/2014/main" id="{0C057E63-3D6D-460F-94E2-CFB04F24630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3C45EDE9-B93A-4C0F-A567-29C0A31B6A3A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03D34C0B-28CE-41E6-BD0C-ACD7CB4A841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8EAA3EB7-2A23-4EB2-8CC4-9790699D44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7A7575AB-AAA7-4B88-81E8-25736B6CCE8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Verdana" panose="020B0604030504040204" pitchFamily="34" charset="0"/>
                <a:buChar char="›"/>
                <a:tabLst/>
                <a:defRPr/>
              </a:pP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(20pt)</a:t>
              </a:r>
            </a:p>
          </p:txBody>
        </p: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06423214-3589-41A9-94FF-9802221E3E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2A0CB878-C4FA-44B5-B702-58EF7E913691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361950" marR="0" lvl="0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#1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Segoe UI Light" panose="020B0502040204020203" pitchFamily="34" charset="0"/>
                </a:rPr>
                <a:t>(18pt)</a:t>
              </a: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B693DB96-FEEF-4575-BA1E-9187EE92039A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F51DBCEF-5F88-4D25-B580-02D3CB8E003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#2 (18pt)</a:t>
              </a:r>
            </a:p>
          </p:txBody>
        </p:sp>
        <p:sp>
          <p:nvSpPr>
            <p:cNvPr id="107" name="Ovaal 106">
              <a:extLst>
                <a:ext uri="{FF2B5EF4-FFF2-40B4-BE49-F238E27FC236}">
                  <a16:creationId xmlns:a16="http://schemas.microsoft.com/office/drawing/2014/main" id="{AF192F3C-29FC-4E3B-B6EF-9D73D31996F8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3F2AE921-59F1-40F0-A402-3C816C1CF059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 (20pt)</a:t>
              </a:r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55DA5256-3A2B-4A1B-A68A-434301252DF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A1E11E2E-1E9A-43FE-8C41-49F7B4E64DFD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Kopje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Segoe UI Light" panose="020B0502040204020203" pitchFamily="34" charset="0"/>
                </a:rPr>
                <a:t>(20pt)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7FD881E0-9215-4E16-BDF6-4DB2E9902D5D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sp>
        <p:nvSpPr>
          <p:cNvPr id="167" name="Tijdelijke aanduiding voor tekst 12">
            <a:extLst>
              <a:ext uri="{FF2B5EF4-FFF2-40B4-BE49-F238E27FC236}">
                <a16:creationId xmlns:a16="http://schemas.microsoft.com/office/drawing/2014/main" id="{AF56FF47-8D81-4D40-8DC2-FD5F54680FE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75873" y="-16237"/>
            <a:ext cx="4046607" cy="85453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3038" r="4313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None/>
              <a:defRPr lang="nl-NL" sz="100" kern="1200" baseline="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361950" indent="-18097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lang="nl-NL" sz="1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542925" indent="-18097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lang="nl-NL" sz="1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lang="nl-NL" sz="100" b="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nl-NL" sz="100" b="1" i="0" kern="1200" baseline="0">
                <a:solidFill>
                  <a:schemeClr val="bg2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180975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›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361950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542925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0" indent="0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 b="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59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hoo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645" y="1263600"/>
            <a:ext cx="5508468" cy="8640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0645" y="2178000"/>
            <a:ext cx="5508468" cy="4032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03977" y="1071545"/>
            <a:ext cx="6099175" cy="525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7BC85A-2A5A-4632-BD31-51683A8DB6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A78602-7A99-41E7-BE6C-2D7C010362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Netherlands Institute for Social Research/SCP</a:t>
            </a: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1159CA-8288-4EA9-AB70-AB0E2A108C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9795" y="6386516"/>
            <a:ext cx="950879" cy="3635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578B59-77F0-44C0-936A-FE076192C4B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55717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laa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645" y="1263600"/>
            <a:ext cx="5508468" cy="522326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0645" y="1814400"/>
            <a:ext cx="5508468" cy="4399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03977" y="1071544"/>
            <a:ext cx="6099175" cy="525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5843A2-C5DC-4A8B-B89F-76233AFB58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798778-1326-4511-98AC-43914C3FB0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Netherlands Institute for Social Research/SCP</a:t>
            </a: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922F7-1BA4-4747-B55B-CC7D43762D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9795" y="6386516"/>
            <a:ext cx="950879" cy="3635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2EE081-A0E5-4489-9F12-9C83DBAABE9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76963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65895D-65E5-4CED-A844-03BD55C99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B26156-C8FD-4756-B7F0-F871EA22B656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BEDC43-5742-4965-8077-CCA426AE5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4C9D71D-0E9C-4AFA-B7AE-28488243DBB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0A49-E5FE-4F8E-BF95-52F97742D7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70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1296A-2C79-4A10-BF5F-6942A58550B5}" type="datetime2">
              <a:rPr lang="nl-NL" smtClean="0"/>
              <a:pPr>
                <a:defRPr/>
              </a:pPr>
              <a:t>donderdag 28 september 2023</a:t>
            </a:fld>
            <a:endParaRPr lang="nl-NL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Hoofdpunten COB 2017|3</a:t>
            </a:r>
          </a:p>
        </p:txBody>
      </p:sp>
      <p:sp>
        <p:nvSpPr>
          <p:cNvPr id="6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48A11-0681-4940-BC75-FC29223A40D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819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646" y="1263600"/>
            <a:ext cx="11282973" cy="5724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0645" y="1838328"/>
            <a:ext cx="5508468" cy="43719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9175" y="1838325"/>
            <a:ext cx="5657345" cy="437197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744EC-DB24-4DB4-808D-4A7DFB38A337}" type="datetime2">
              <a:rPr lang="nl-NL" smtClean="0"/>
              <a:pPr>
                <a:defRPr/>
              </a:pPr>
              <a:t>donderdag 28 september 2023</a:t>
            </a:fld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Hoofdpunten COB 2017|3</a:t>
            </a:r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BDC89-530C-4544-A066-5BB60109ACA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329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hoo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645" y="1263600"/>
            <a:ext cx="5508468" cy="8640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0645" y="2178000"/>
            <a:ext cx="5508468" cy="4032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03979" y="1276353"/>
            <a:ext cx="5649641" cy="49434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72E71-C4F1-4E0B-8855-AF0C884D0E2C}" type="datetime2">
              <a:rPr lang="nl-NL" smtClean="0"/>
              <a:pPr>
                <a:defRPr/>
              </a:pPr>
              <a:t>donderdag 28 september 2023</a:t>
            </a:fld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Hoofdpunten COB 2017|3</a:t>
            </a:r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2ED71-AD3F-402C-8893-E6C3B9A190D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672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laa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645" y="1263600"/>
            <a:ext cx="5508468" cy="522326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0645" y="1814400"/>
            <a:ext cx="5508468" cy="4399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03979" y="1266824"/>
            <a:ext cx="5649641" cy="49339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9478C-886E-43A2-AFBF-17CF945097F0}" type="datetime2">
              <a:rPr lang="nl-NL" smtClean="0"/>
              <a:pPr>
                <a:defRPr/>
              </a:pPr>
              <a:t>donderdag 28 september 2023</a:t>
            </a:fld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Hoofdpunten COB 2017|3</a:t>
            </a:r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2C761-E5B3-4334-89B3-102B1F8DB8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480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09" y="1376363"/>
            <a:ext cx="6852042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3715" y="2921001"/>
            <a:ext cx="5492432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3714" y="1376363"/>
            <a:ext cx="5492433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86" y="6023770"/>
            <a:ext cx="1577209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45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893A54-4496-4590-8063-7BFF3CF2997C}" type="datetimeFigureOut">
              <a:rPr lang="en-US" smtClean="0"/>
              <a:t>9/28/23</a:t>
            </a:fld>
            <a:endParaRPr lang="en-US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0" y="-4762"/>
            <a:ext cx="11745670" cy="919162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4406" y="1376363"/>
            <a:ext cx="10351126" cy="4556125"/>
          </a:xfrm>
          <a:prstGeom prst="rect">
            <a:avLst/>
          </a:prstGeom>
        </p:spPr>
        <p:txBody>
          <a:bodyPr lIns="90000" rIns="900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53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09" y="1376363"/>
            <a:ext cx="6852042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43714" y="2921001"/>
            <a:ext cx="549243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3714" y="1376364"/>
            <a:ext cx="5492434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86" y="6023770"/>
            <a:ext cx="1577209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59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D5294D50-C34A-4268-BC83-68389BCF48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4429839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jdelijke aanduiding voor afbeelding 2">
            <a:extLst>
              <a:ext uri="{FF2B5EF4-FFF2-40B4-BE49-F238E27FC236}">
                <a16:creationId xmlns:a16="http://schemas.microsoft.com/office/drawing/2014/main" id="{09D20005-F223-4BDC-8E7C-2F6B525EAB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99884" y="0"/>
            <a:ext cx="6097306" cy="6858000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2160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nl-NL" sz="1200" i="1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180975" lvl="0" indent="-180975" algn="ctr"/>
            <a:r>
              <a:rPr lang="nl-NL" noProof="0" dirty="0"/>
              <a:t>1. Klik op onderstaand pictogram</a:t>
            </a:r>
            <a:br>
              <a:rPr lang="nl-NL" noProof="0" dirty="0"/>
            </a:br>
            <a:r>
              <a:rPr lang="nl-NL" noProof="0" dirty="0"/>
              <a:t>om een afbeelding in te voegen</a:t>
            </a:r>
            <a:br>
              <a:rPr lang="nl-NL" noProof="0" dirty="0"/>
            </a:br>
            <a:br>
              <a:rPr lang="nl-NL" noProof="0" dirty="0"/>
            </a:br>
            <a:r>
              <a:rPr lang="nl-NL" noProof="0" dirty="0"/>
              <a:t>2. Daarna met rechtermuisknop</a:t>
            </a:r>
            <a:br>
              <a:rPr lang="nl-NL" noProof="0" dirty="0"/>
            </a:br>
            <a:r>
              <a:rPr lang="nl-NL" noProof="0" dirty="0"/>
              <a:t>&gt; Naar achtergrond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5DA31B-33BB-4EE3-B867-DB83BBC4C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6981" y="1264840"/>
            <a:ext cx="5360324" cy="396000"/>
          </a:xfrm>
        </p:spPr>
        <p:txBody>
          <a:bodyPr anchor="t" anchorCtr="0"/>
          <a:lstStyle>
            <a:lvl1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nl-NL" sz="3200" cap="none" spc="-120" baseline="0" dirty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lvl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dirty="0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14D91D-9AC3-4F24-92B0-1632B8144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6981" y="1925415"/>
            <a:ext cx="5133600" cy="3882982"/>
          </a:xfrm>
        </p:spPr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6BCF30-66F2-4184-8EA9-41F209F1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16-03-2018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5D6EB-48A8-418E-B320-85D3B9D1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4CE67B-30A1-45F6-98F6-67A0ED11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0851-DDD2-479D-B090-D94045F7DF3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B7DCDE1-E8CC-42F8-843C-512E32A3DDBA}"/>
              </a:ext>
            </a:extLst>
          </p:cNvPr>
          <p:cNvSpPr/>
          <p:nvPr userDrawn="1"/>
        </p:nvSpPr>
        <p:spPr>
          <a:xfrm>
            <a:off x="3587447" y="-524331"/>
            <a:ext cx="502345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i="1" noProof="0" dirty="0">
                <a:solidFill>
                  <a:schemeClr val="tx1"/>
                </a:solidFill>
              </a:rPr>
              <a:t>Tekst &amp; Beeld 50%/50%</a:t>
            </a:r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419E7890-BECC-48DB-BCDB-B1446A4C8F03}"/>
              </a:ext>
            </a:extLst>
          </p:cNvPr>
          <p:cNvGrpSpPr/>
          <p:nvPr userDrawn="1"/>
        </p:nvGrpSpPr>
        <p:grpSpPr>
          <a:xfrm>
            <a:off x="-1" y="0"/>
            <a:ext cx="12198351" cy="6859514"/>
            <a:chOff x="-2" y="0"/>
            <a:chExt cx="12198352" cy="6859514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6CF1D978-5BD9-438B-903C-76A6DD4A3D8F}"/>
                </a:ext>
              </a:extLst>
            </p:cNvPr>
            <p:cNvSpPr/>
            <p:nvPr userDrawn="1"/>
          </p:nvSpPr>
          <p:spPr>
            <a:xfrm>
              <a:off x="0" y="840048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6A756AC-80F3-4B74-89CB-68E6DFB0C301}"/>
                </a:ext>
              </a:extLst>
            </p:cNvPr>
            <p:cNvSpPr/>
            <p:nvPr userDrawn="1"/>
          </p:nvSpPr>
          <p:spPr>
            <a:xfrm>
              <a:off x="-2" y="5810741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54D87484-4D98-42EE-B9CF-8B6998ED906D}"/>
                </a:ext>
              </a:extLst>
            </p:cNvPr>
            <p:cNvSpPr/>
            <p:nvPr userDrawn="1"/>
          </p:nvSpPr>
          <p:spPr>
            <a:xfrm rot="16200000">
              <a:off x="3312733" y="3400499"/>
              <a:ext cx="5569142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ECBA962-F1E1-4958-A009-D96262224DFE}"/>
                </a:ext>
              </a:extLst>
            </p:cNvPr>
            <p:cNvSpPr/>
            <p:nvPr userDrawn="1"/>
          </p:nvSpPr>
          <p:spPr>
            <a:xfrm>
              <a:off x="0" y="1637414"/>
              <a:ext cx="12198350" cy="288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E96B7F2-115E-45EE-AB53-7500BE4C2340}"/>
                </a:ext>
              </a:extLst>
            </p:cNvPr>
            <p:cNvSpPr/>
            <p:nvPr userDrawn="1"/>
          </p:nvSpPr>
          <p:spPr>
            <a:xfrm>
              <a:off x="0" y="0"/>
              <a:ext cx="73698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DD2F0F3-A33B-485E-8523-32B2871755A2}"/>
                </a:ext>
              </a:extLst>
            </p:cNvPr>
            <p:cNvSpPr/>
            <p:nvPr userDrawn="1"/>
          </p:nvSpPr>
          <p:spPr>
            <a:xfrm>
              <a:off x="11460208" y="0"/>
              <a:ext cx="73698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F03B8484-0775-44BC-A655-05F259039673}"/>
                </a:ext>
              </a:extLst>
            </p:cNvPr>
            <p:cNvSpPr/>
            <p:nvPr userDrawn="1"/>
          </p:nvSpPr>
          <p:spPr>
            <a:xfrm>
              <a:off x="0" y="0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47F29D2-14FE-4954-8288-062A8A67FC62}"/>
                </a:ext>
              </a:extLst>
            </p:cNvPr>
            <p:cNvSpPr/>
            <p:nvPr userDrawn="1"/>
          </p:nvSpPr>
          <p:spPr>
            <a:xfrm>
              <a:off x="0" y="6411275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</p:grpSp>
      <p:sp>
        <p:nvSpPr>
          <p:cNvPr id="135" name="Tijdelijke aanduiding voor tekst 10">
            <a:extLst>
              <a:ext uri="{FF2B5EF4-FFF2-40B4-BE49-F238E27FC236}">
                <a16:creationId xmlns:a16="http://schemas.microsoft.com/office/drawing/2014/main" id="{9A5EC605-4264-4A67-99E0-DFC79D0F0E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3152" y="6576638"/>
            <a:ext cx="432048" cy="281362"/>
          </a:xfrm>
          <a:solidFill>
            <a:srgbClr val="154273"/>
          </a:solidFill>
        </p:spPr>
        <p:txBody>
          <a:bodyPr/>
          <a:lstStyle>
            <a:lvl1pPr marL="0" indent="0">
              <a:buNone/>
              <a:defRPr sz="100">
                <a:solidFill>
                  <a:srgbClr val="00588E"/>
                </a:solidFill>
              </a:defRPr>
            </a:lvl1pPr>
          </a:lstStyle>
          <a:p>
            <a:pPr lvl="0"/>
            <a:r>
              <a:rPr lang="nl-NL" dirty="0"/>
              <a:t>  </a:t>
            </a:r>
          </a:p>
        </p:txBody>
      </p:sp>
      <p:grpSp>
        <p:nvGrpSpPr>
          <p:cNvPr id="137" name="Instructie">
            <a:extLst>
              <a:ext uri="{FF2B5EF4-FFF2-40B4-BE49-F238E27FC236}">
                <a16:creationId xmlns:a16="http://schemas.microsoft.com/office/drawing/2014/main" id="{44B80BC0-A8FC-4095-9A60-400241D79229}"/>
              </a:ext>
            </a:extLst>
          </p:cNvPr>
          <p:cNvGrpSpPr/>
          <p:nvPr userDrawn="1"/>
        </p:nvGrpSpPr>
        <p:grpSpPr>
          <a:xfrm>
            <a:off x="12397662" y="0"/>
            <a:ext cx="3195265" cy="4929310"/>
            <a:chOff x="-3428901" y="0"/>
            <a:chExt cx="3195265" cy="4929310"/>
          </a:xfrm>
        </p:grpSpPr>
        <p:grpSp>
          <p:nvGrpSpPr>
            <p:cNvPr id="180" name="Groep 179">
              <a:extLst>
                <a:ext uri="{FF2B5EF4-FFF2-40B4-BE49-F238E27FC236}">
                  <a16:creationId xmlns:a16="http://schemas.microsoft.com/office/drawing/2014/main" id="{1BA1C81A-DF61-4727-95AC-1FC34752C827}"/>
                </a:ext>
              </a:extLst>
            </p:cNvPr>
            <p:cNvGrpSpPr/>
            <p:nvPr userDrawn="1"/>
          </p:nvGrpSpPr>
          <p:grpSpPr>
            <a:xfrm>
              <a:off x="-3063220" y="3245259"/>
              <a:ext cx="1499406" cy="678267"/>
              <a:chOff x="12757283" y="3120781"/>
              <a:chExt cx="1499406" cy="678267"/>
            </a:xfrm>
          </p:grpSpPr>
          <p:sp>
            <p:nvSpPr>
              <p:cNvPr id="207" name="Rechthoek 206">
                <a:extLst>
                  <a:ext uri="{FF2B5EF4-FFF2-40B4-BE49-F238E27FC236}">
                    <a16:creationId xmlns:a16="http://schemas.microsoft.com/office/drawing/2014/main" id="{A3C0B090-4778-4547-AC45-FBE1C1D0EF4F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Rechthoek 207">
                <a:extLst>
                  <a:ext uri="{FF2B5EF4-FFF2-40B4-BE49-F238E27FC236}">
                    <a16:creationId xmlns:a16="http://schemas.microsoft.com/office/drawing/2014/main" id="{8B177382-21EA-41FA-9405-7CABDE92DE86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Tekstvak 208">
                <a:extLst>
                  <a:ext uri="{FF2B5EF4-FFF2-40B4-BE49-F238E27FC236}">
                    <a16:creationId xmlns:a16="http://schemas.microsoft.com/office/drawing/2014/main" id="{8522A342-E5C6-4216-B435-9086A0411A6D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17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210" name="Tekstvak 209">
                <a:extLst>
                  <a:ext uri="{FF2B5EF4-FFF2-40B4-BE49-F238E27FC236}">
                    <a16:creationId xmlns:a16="http://schemas.microsoft.com/office/drawing/2014/main" id="{B4122383-A290-481B-B8FF-3B748238DBE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17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11" name="Picture 3">
                <a:extLst>
                  <a:ext uri="{FF2B5EF4-FFF2-40B4-BE49-F238E27FC236}">
                    <a16:creationId xmlns:a16="http://schemas.microsoft.com/office/drawing/2014/main" id="{AEC0985A-BAFF-4BB8-B57C-281FECA8896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2" name="Gelijkbenige driehoek 211">
                <a:extLst>
                  <a:ext uri="{FF2B5EF4-FFF2-40B4-BE49-F238E27FC236}">
                    <a16:creationId xmlns:a16="http://schemas.microsoft.com/office/drawing/2014/main" id="{EEAA5A11-9904-476D-8A29-72F0729CF24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3" name="Groep 212">
                <a:extLst>
                  <a:ext uri="{FF2B5EF4-FFF2-40B4-BE49-F238E27FC236}">
                    <a16:creationId xmlns:a16="http://schemas.microsoft.com/office/drawing/2014/main" id="{CEFEAC3A-2318-4FE7-ADE1-653F1E74C5D9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18" name="Rechthoek 217">
                  <a:extLst>
                    <a:ext uri="{FF2B5EF4-FFF2-40B4-BE49-F238E27FC236}">
                      <a16:creationId xmlns:a16="http://schemas.microsoft.com/office/drawing/2014/main" id="{F8D67174-FC46-4F6C-8E1F-05B4F7E6D4B9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219" name="Rechthoek 218">
                  <a:extLst>
                    <a:ext uri="{FF2B5EF4-FFF2-40B4-BE49-F238E27FC236}">
                      <a16:creationId xmlns:a16="http://schemas.microsoft.com/office/drawing/2014/main" id="{09373F71-8AF1-4D39-8BF4-062C5F5CD2E9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220" name="Rechthoek 219">
                  <a:extLst>
                    <a:ext uri="{FF2B5EF4-FFF2-40B4-BE49-F238E27FC236}">
                      <a16:creationId xmlns:a16="http://schemas.microsoft.com/office/drawing/2014/main" id="{F4A69579-35AA-4E6F-AAE5-8B9F08D273B0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</p:grpSp>
          <p:grpSp>
            <p:nvGrpSpPr>
              <p:cNvPr id="214" name="Groep 213">
                <a:extLst>
                  <a:ext uri="{FF2B5EF4-FFF2-40B4-BE49-F238E27FC236}">
                    <a16:creationId xmlns:a16="http://schemas.microsoft.com/office/drawing/2014/main" id="{04E609B5-2C69-44DC-A888-DFD8DC85C845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15" name="Rechthoek 214">
                  <a:extLst>
                    <a:ext uri="{FF2B5EF4-FFF2-40B4-BE49-F238E27FC236}">
                      <a16:creationId xmlns:a16="http://schemas.microsoft.com/office/drawing/2014/main" id="{37C3A9CA-4481-45DB-969D-15905BBBA560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216" name="Rechthoek 215">
                  <a:extLst>
                    <a:ext uri="{FF2B5EF4-FFF2-40B4-BE49-F238E27FC236}">
                      <a16:creationId xmlns:a16="http://schemas.microsoft.com/office/drawing/2014/main" id="{D52B8141-9B2C-41B9-95B9-BEB88231913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217" name="Rechthoek 216">
                  <a:extLst>
                    <a:ext uri="{FF2B5EF4-FFF2-40B4-BE49-F238E27FC236}">
                      <a16:creationId xmlns:a16="http://schemas.microsoft.com/office/drawing/2014/main" id="{0EBEF0BA-4D4E-4A25-BBF0-84D2C300CC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</p:grpSp>
        </p:grpSp>
        <p:grpSp>
          <p:nvGrpSpPr>
            <p:cNvPr id="181" name="Meer informatie">
              <a:extLst>
                <a:ext uri="{FF2B5EF4-FFF2-40B4-BE49-F238E27FC236}">
                  <a16:creationId xmlns:a16="http://schemas.microsoft.com/office/drawing/2014/main" id="{D5693419-9327-462F-9A61-D2BED8061674}"/>
                </a:ext>
              </a:extLst>
            </p:cNvPr>
            <p:cNvGrpSpPr/>
            <p:nvPr userDrawn="1"/>
          </p:nvGrpSpPr>
          <p:grpSpPr>
            <a:xfrm>
              <a:off x="-3423738" y="4146037"/>
              <a:ext cx="3178515" cy="783273"/>
              <a:chOff x="-3741486" y="3386444"/>
              <a:chExt cx="3178515" cy="783273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0F13E62F-4183-4FCC-A4F4-4F23AB759C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000" noProof="0"/>
              </a:p>
            </p:txBody>
          </p:sp>
          <p:sp>
            <p:nvSpPr>
              <p:cNvPr id="205" name="Rechthoek 204">
                <a:extLst>
                  <a:ext uri="{FF2B5EF4-FFF2-40B4-BE49-F238E27FC236}">
                    <a16:creationId xmlns:a16="http://schemas.microsoft.com/office/drawing/2014/main" id="{32E88384-3FE2-433A-8B0D-8A7DB7196FE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06" name="Rechte verbindingslijn 205">
                <a:extLst>
                  <a:ext uri="{FF2B5EF4-FFF2-40B4-BE49-F238E27FC236}">
                    <a16:creationId xmlns:a16="http://schemas.microsoft.com/office/drawing/2014/main" id="{64054143-4A9B-493C-8936-84EDD83A98B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4E05FC3B-603C-4624-8571-7BFCB11BFD22}"/>
                </a:ext>
              </a:extLst>
            </p:cNvPr>
            <p:cNvSpPr/>
            <p:nvPr userDrawn="1"/>
          </p:nvSpPr>
          <p:spPr>
            <a:xfrm>
              <a:off x="-3423240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83" name="Ovaal 182">
              <a:extLst>
                <a:ext uri="{FF2B5EF4-FFF2-40B4-BE49-F238E27FC236}">
                  <a16:creationId xmlns:a16="http://schemas.microsoft.com/office/drawing/2014/main" id="{559EAE1F-209C-467B-A88D-830A90A4D5C5}"/>
                </a:ext>
              </a:extLst>
            </p:cNvPr>
            <p:cNvSpPr/>
            <p:nvPr userDrawn="1"/>
          </p:nvSpPr>
          <p:spPr>
            <a:xfrm>
              <a:off x="-34289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84" name="Rechte verbindingslijn 183">
              <a:extLst>
                <a:ext uri="{FF2B5EF4-FFF2-40B4-BE49-F238E27FC236}">
                  <a16:creationId xmlns:a16="http://schemas.microsoft.com/office/drawing/2014/main" id="{E7CA38B3-779D-42C7-A418-AC4C6C2C8F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5" name="Rechte verbindingslijn 184">
              <a:extLst>
                <a:ext uri="{FF2B5EF4-FFF2-40B4-BE49-F238E27FC236}">
                  <a16:creationId xmlns:a16="http://schemas.microsoft.com/office/drawing/2014/main" id="{AD7FEB67-E04F-4ACB-949B-CC1FB3D5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002AF838-D0BF-4C4E-A0FD-106AF524183B}"/>
                </a:ext>
              </a:extLst>
            </p:cNvPr>
            <p:cNvSpPr/>
            <p:nvPr userDrawn="1"/>
          </p:nvSpPr>
          <p:spPr>
            <a:xfrm>
              <a:off x="-3063220" y="432552"/>
              <a:ext cx="2829584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7" name="Rechte verbindingslijn 186">
              <a:extLst>
                <a:ext uri="{FF2B5EF4-FFF2-40B4-BE49-F238E27FC236}">
                  <a16:creationId xmlns:a16="http://schemas.microsoft.com/office/drawing/2014/main" id="{4BC1160B-DE3F-403E-AB57-FC8CD112DB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4028154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8" name="Ovaal 187">
              <a:extLst>
                <a:ext uri="{FF2B5EF4-FFF2-40B4-BE49-F238E27FC236}">
                  <a16:creationId xmlns:a16="http://schemas.microsoft.com/office/drawing/2014/main" id="{112B355F-9DE8-4BA2-AD9A-71C37DBFA7C7}"/>
                </a:ext>
              </a:extLst>
            </p:cNvPr>
            <p:cNvSpPr/>
            <p:nvPr userDrawn="1"/>
          </p:nvSpPr>
          <p:spPr>
            <a:xfrm>
              <a:off x="-34289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428CCF26-D8BA-4964-AED3-18401E8C969A}"/>
                </a:ext>
              </a:extLst>
            </p:cNvPr>
            <p:cNvSpPr/>
            <p:nvPr userDrawn="1"/>
          </p:nvSpPr>
          <p:spPr>
            <a:xfrm>
              <a:off x="-3063220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</a:t>
              </a: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via [voorbeeld V:\Uitgeverij\Beeld] </a:t>
              </a: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90" name="Groep 189">
              <a:extLst>
                <a:ext uri="{FF2B5EF4-FFF2-40B4-BE49-F238E27FC236}">
                  <a16:creationId xmlns:a16="http://schemas.microsoft.com/office/drawing/2014/main" id="{7394852A-FA5B-4EE8-A6DF-4B4745538CD2}"/>
                </a:ext>
              </a:extLst>
            </p:cNvPr>
            <p:cNvGrpSpPr/>
            <p:nvPr userDrawn="1"/>
          </p:nvGrpSpPr>
          <p:grpSpPr>
            <a:xfrm>
              <a:off x="-3063220" y="2329693"/>
              <a:ext cx="825500" cy="209550"/>
              <a:chOff x="13504624" y="2482850"/>
              <a:chExt cx="825500" cy="209550"/>
            </a:xfrm>
          </p:grpSpPr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E99FC242-6E6F-49C6-90CE-53048179B64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02" name="Rechte verbindingslijn 201">
                <a:extLst>
                  <a:ext uri="{FF2B5EF4-FFF2-40B4-BE49-F238E27FC236}">
                    <a16:creationId xmlns:a16="http://schemas.microsoft.com/office/drawing/2014/main" id="{4EE09EF3-4F2A-47A9-9E2C-295A62AFD32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03" name="Gelijkbenige driehoek 202">
                <a:extLst>
                  <a:ext uri="{FF2B5EF4-FFF2-40B4-BE49-F238E27FC236}">
                    <a16:creationId xmlns:a16="http://schemas.microsoft.com/office/drawing/2014/main" id="{D1F62121-FF10-4C3F-99BD-E053D1C1977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1" name="Groep 190">
              <a:extLst>
                <a:ext uri="{FF2B5EF4-FFF2-40B4-BE49-F238E27FC236}">
                  <a16:creationId xmlns:a16="http://schemas.microsoft.com/office/drawing/2014/main" id="{3F20EA5A-D46D-4B3D-827B-69EC1EC808D6}"/>
                </a:ext>
              </a:extLst>
            </p:cNvPr>
            <p:cNvGrpSpPr/>
            <p:nvPr userDrawn="1"/>
          </p:nvGrpSpPr>
          <p:grpSpPr>
            <a:xfrm>
              <a:off x="-3063220" y="1141626"/>
              <a:ext cx="294789" cy="318834"/>
              <a:chOff x="14466489" y="1001522"/>
              <a:chExt cx="290627" cy="314333"/>
            </a:xfrm>
          </p:grpSpPr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CCB89A1D-5B70-47E6-B9FA-74405E47B19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Ovaal 195">
                <a:extLst>
                  <a:ext uri="{FF2B5EF4-FFF2-40B4-BE49-F238E27FC236}">
                    <a16:creationId xmlns:a16="http://schemas.microsoft.com/office/drawing/2014/main" id="{5EF04A35-98F4-49EF-8922-E5ABDB831D0A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Vrije vorm: vorm 196">
                <a:extLst>
                  <a:ext uri="{FF2B5EF4-FFF2-40B4-BE49-F238E27FC236}">
                    <a16:creationId xmlns:a16="http://schemas.microsoft.com/office/drawing/2014/main" id="{2E4439A7-6727-4602-9D9F-0FE24FA4873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hthoek: afgeronde hoeken 197">
                <a:extLst>
                  <a:ext uri="{FF2B5EF4-FFF2-40B4-BE49-F238E27FC236}">
                    <a16:creationId xmlns:a16="http://schemas.microsoft.com/office/drawing/2014/main" id="{4105F4A5-3A2A-40BE-A665-3FA36E8717C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99" name="Rechte verbindingslijn 198">
                <a:extLst>
                  <a:ext uri="{FF2B5EF4-FFF2-40B4-BE49-F238E27FC236}">
                    <a16:creationId xmlns:a16="http://schemas.microsoft.com/office/drawing/2014/main" id="{6EEE17D2-52CC-4CBB-99AD-1F32F043DF1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0" name="Rechte verbindingslijn 199">
                <a:extLst>
                  <a:ext uri="{FF2B5EF4-FFF2-40B4-BE49-F238E27FC236}">
                    <a16:creationId xmlns:a16="http://schemas.microsoft.com/office/drawing/2014/main" id="{D6182489-FEBF-471D-B859-1DDE15C94178}"/>
                  </a:ext>
                </a:extLst>
              </p:cNvPr>
              <p:cNvCxnSpPr>
                <a:cxnSpLocks/>
                <a:stCxn id="19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2" name="Ovaal 191">
              <a:extLst>
                <a:ext uri="{FF2B5EF4-FFF2-40B4-BE49-F238E27FC236}">
                  <a16:creationId xmlns:a16="http://schemas.microsoft.com/office/drawing/2014/main" id="{98539E19-4477-49A3-8C12-323C6A058BCF}"/>
                </a:ext>
              </a:extLst>
            </p:cNvPr>
            <p:cNvSpPr/>
            <p:nvPr userDrawn="1"/>
          </p:nvSpPr>
          <p:spPr>
            <a:xfrm>
              <a:off x="-3428901" y="276309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93" name="Rechthoek 192">
              <a:extLst>
                <a:ext uri="{FF2B5EF4-FFF2-40B4-BE49-F238E27FC236}">
                  <a16:creationId xmlns:a16="http://schemas.microsoft.com/office/drawing/2014/main" id="{3B24BE26-A283-41E3-9DB8-02769944F798}"/>
                </a:ext>
              </a:extLst>
            </p:cNvPr>
            <p:cNvSpPr/>
            <p:nvPr userDrawn="1"/>
          </p:nvSpPr>
          <p:spPr>
            <a:xfrm>
              <a:off x="-3063219" y="2829158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4" name="Rechte verbindingslijn 193">
              <a:extLst>
                <a:ext uri="{FF2B5EF4-FFF2-40B4-BE49-F238E27FC236}">
                  <a16:creationId xmlns:a16="http://schemas.microsoft.com/office/drawing/2014/main" id="{0448048B-C433-4ABD-BEE3-0BD7225A11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264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8" name="Instructie">
            <a:extLst>
              <a:ext uri="{FF2B5EF4-FFF2-40B4-BE49-F238E27FC236}">
                <a16:creationId xmlns:a16="http://schemas.microsoft.com/office/drawing/2014/main" id="{17D6ABAE-C3E6-4DD7-8160-7449E01F2A1F}"/>
              </a:ext>
            </a:extLst>
          </p:cNvPr>
          <p:cNvGrpSpPr/>
          <p:nvPr userDrawn="1"/>
        </p:nvGrpSpPr>
        <p:grpSpPr>
          <a:xfrm>
            <a:off x="-3432430" y="0"/>
            <a:ext cx="3201329" cy="6001164"/>
            <a:chOff x="-3437549" y="1434"/>
            <a:chExt cx="3201329" cy="6001164"/>
          </a:xfrm>
        </p:grpSpPr>
        <p:cxnSp>
          <p:nvCxnSpPr>
            <p:cNvPr id="139" name="Rechte verbindingslijn 138">
              <a:extLst>
                <a:ext uri="{FF2B5EF4-FFF2-40B4-BE49-F238E27FC236}">
                  <a16:creationId xmlns:a16="http://schemas.microsoft.com/office/drawing/2014/main" id="{CBAD263C-D8B3-4E1E-8E35-2AC401ADA7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5C26DFC9-27A7-4032-A1D3-301A47F5C94C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16AE9405-21F3-42AB-81B7-F14F5B87C202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Verdana" panose="020B0604030504040204" pitchFamily="34" charset="0"/>
                <a:buChar char="›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Opsomming</a:t>
              </a:r>
            </a:p>
          </p:txBody>
        </p:sp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FC3509D0-A8E3-4EFC-A9D5-5D50E3BF051F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51B9EDF9-B1A6-4F56-BD61-81CBCE0CE503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352425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Alfabet onder opsomming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0164866B-BE89-4C4A-B13D-7196CD7A191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C85B80A2-7F2A-4A6C-BF32-75870404E489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541338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onder opsomming</a:t>
              </a: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AE93A2C1-4131-44B0-9D1E-1DD7D0FA9718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DB0CE965-3932-4250-B820-80CE2F8E6EA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tekst</a:t>
              </a:r>
            </a:p>
          </p:txBody>
        </p:sp>
        <p:grpSp>
          <p:nvGrpSpPr>
            <p:cNvPr id="148" name="Meer informatie">
              <a:extLst>
                <a:ext uri="{FF2B5EF4-FFF2-40B4-BE49-F238E27FC236}">
                  <a16:creationId xmlns:a16="http://schemas.microsoft.com/office/drawing/2014/main" id="{E2A7982C-A030-4A0E-8F86-AE82C8AADA0F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57" name="Freeform 101">
                <a:extLst>
                  <a:ext uri="{FF2B5EF4-FFF2-40B4-BE49-F238E27FC236}">
                    <a16:creationId xmlns:a16="http://schemas.microsoft.com/office/drawing/2014/main" id="{B51DFFDB-2520-4F5C-BC8C-D4AF62118F8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nl-NL" sz="1100" noProof="0"/>
              </a:p>
            </p:txBody>
          </p:sp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498CA962-5ADB-4B9D-93F7-C9726076C29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59" name="Rechte verbindingslijn 258">
                <a:extLst>
                  <a:ext uri="{FF2B5EF4-FFF2-40B4-BE49-F238E27FC236}">
                    <a16:creationId xmlns:a16="http://schemas.microsoft.com/office/drawing/2014/main" id="{3F06005A-8F2F-404F-80A0-05394C4A51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652623C3-66F6-4348-920C-B1BBCD9A2653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64A9A33B-FD96-47B0-A55B-6ED47E121AEA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7E6D6A66-C637-40E6-862E-8FA6BC2246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2" name="Groep 151">
              <a:extLst>
                <a:ext uri="{FF2B5EF4-FFF2-40B4-BE49-F238E27FC236}">
                  <a16:creationId xmlns:a16="http://schemas.microsoft.com/office/drawing/2014/main" id="{45B38544-BB94-4576-B9BB-530D59D7FA0C}"/>
                </a:ext>
              </a:extLst>
            </p:cNvPr>
            <p:cNvGrpSpPr/>
            <p:nvPr userDrawn="1"/>
          </p:nvGrpSpPr>
          <p:grpSpPr>
            <a:xfrm>
              <a:off x="-3437549" y="349413"/>
              <a:ext cx="2933827" cy="558874"/>
              <a:chOff x="-3419346" y="368233"/>
              <a:chExt cx="3904920" cy="743862"/>
            </a:xfrm>
          </p:grpSpPr>
          <p:sp>
            <p:nvSpPr>
              <p:cNvPr id="164" name="Rechthoek 163">
                <a:extLst>
                  <a:ext uri="{FF2B5EF4-FFF2-40B4-BE49-F238E27FC236}">
                    <a16:creationId xmlns:a16="http://schemas.microsoft.com/office/drawing/2014/main" id="{5E340343-E980-435D-8A4C-EE87D0E84C02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65" name="Rechte verbindingslijn 164">
                <a:extLst>
                  <a:ext uri="{FF2B5EF4-FFF2-40B4-BE49-F238E27FC236}">
                    <a16:creationId xmlns:a16="http://schemas.microsoft.com/office/drawing/2014/main" id="{7F4608F6-15C4-4F42-9A2B-A1A593EAB00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Rechte verbindingslijn 165">
                <a:extLst>
                  <a:ext uri="{FF2B5EF4-FFF2-40B4-BE49-F238E27FC236}">
                    <a16:creationId xmlns:a16="http://schemas.microsoft.com/office/drawing/2014/main" id="{D2B70F72-891D-42BD-96A7-1460F7AE745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07F399E6-6C3E-40E3-8874-30BABEEE71D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8" name="Groep 167">
                <a:extLst>
                  <a:ext uri="{FF2B5EF4-FFF2-40B4-BE49-F238E27FC236}">
                    <a16:creationId xmlns:a16="http://schemas.microsoft.com/office/drawing/2014/main" id="{9A694170-A5EB-45AC-9221-C518E05638D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48" name="Groep 247">
                  <a:extLst>
                    <a:ext uri="{FF2B5EF4-FFF2-40B4-BE49-F238E27FC236}">
                      <a16:creationId xmlns:a16="http://schemas.microsoft.com/office/drawing/2014/main" id="{98765878-4E39-47AC-9B10-A7AE6430118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52" name="Rechte verbindingslijn 251">
                    <a:extLst>
                      <a:ext uri="{FF2B5EF4-FFF2-40B4-BE49-F238E27FC236}">
                        <a16:creationId xmlns:a16="http://schemas.microsoft.com/office/drawing/2014/main" id="{60F798FA-757B-4377-AB02-A4B2F78D2E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3" name="Rechte verbindingslijn 252">
                    <a:extLst>
                      <a:ext uri="{FF2B5EF4-FFF2-40B4-BE49-F238E27FC236}">
                        <a16:creationId xmlns:a16="http://schemas.microsoft.com/office/drawing/2014/main" id="{A9E999C0-4DFC-40AF-AB2C-9B7E331CDC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4" name="Rechte verbindingslijn 253">
                    <a:extLst>
                      <a:ext uri="{FF2B5EF4-FFF2-40B4-BE49-F238E27FC236}">
                        <a16:creationId xmlns:a16="http://schemas.microsoft.com/office/drawing/2014/main" id="{D0F27705-2F2F-4B42-8977-89B8982278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5" name="Rechte verbindingslijn 254">
                    <a:extLst>
                      <a:ext uri="{FF2B5EF4-FFF2-40B4-BE49-F238E27FC236}">
                        <a16:creationId xmlns:a16="http://schemas.microsoft.com/office/drawing/2014/main" id="{1D70BA85-51DE-4162-8EEC-4AC45A02DE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6" name="Rechte verbindingslijn 255">
                    <a:extLst>
                      <a:ext uri="{FF2B5EF4-FFF2-40B4-BE49-F238E27FC236}">
                        <a16:creationId xmlns:a16="http://schemas.microsoft.com/office/drawing/2014/main" id="{9B4F050E-21BE-4DF6-817F-FE2E8136CD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9" name="Groep 248">
                  <a:extLst>
                    <a:ext uri="{FF2B5EF4-FFF2-40B4-BE49-F238E27FC236}">
                      <a16:creationId xmlns:a16="http://schemas.microsoft.com/office/drawing/2014/main" id="{69EFEF79-39B8-43CD-AD6A-44670BD15872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65"/>
                  <a:ext cx="88801" cy="72569"/>
                  <a:chOff x="-2091059" y="1395403"/>
                  <a:chExt cx="157316" cy="128558"/>
                </a:xfrm>
              </p:grpSpPr>
              <p:sp>
                <p:nvSpPr>
                  <p:cNvPr id="250" name="Rechthoek 249">
                    <a:extLst>
                      <a:ext uri="{FF2B5EF4-FFF2-40B4-BE49-F238E27FC236}">
                        <a16:creationId xmlns:a16="http://schemas.microsoft.com/office/drawing/2014/main" id="{4DC8EF4F-115B-43EB-8EA6-81AA7A3F72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1" name="Pijl: punthaak 250">
                    <a:extLst>
                      <a:ext uri="{FF2B5EF4-FFF2-40B4-BE49-F238E27FC236}">
                        <a16:creationId xmlns:a16="http://schemas.microsoft.com/office/drawing/2014/main" id="{1E9685FD-FFE8-439C-9775-13F3DE5BC67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69" name="Groep 168">
                <a:extLst>
                  <a:ext uri="{FF2B5EF4-FFF2-40B4-BE49-F238E27FC236}">
                    <a16:creationId xmlns:a16="http://schemas.microsoft.com/office/drawing/2014/main" id="{2666C021-894D-4739-AC82-E3FD03CBB80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39" name="Groep 238">
                  <a:extLst>
                    <a:ext uri="{FF2B5EF4-FFF2-40B4-BE49-F238E27FC236}">
                      <a16:creationId xmlns:a16="http://schemas.microsoft.com/office/drawing/2014/main" id="{5F15B934-C732-4A33-9E64-23ED6E69E89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43" name="Rechte verbindingslijn 242">
                    <a:extLst>
                      <a:ext uri="{FF2B5EF4-FFF2-40B4-BE49-F238E27FC236}">
                        <a16:creationId xmlns:a16="http://schemas.microsoft.com/office/drawing/2014/main" id="{42C9003A-B567-4AF2-A3A2-A173B7B3D1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4" name="Rechte verbindingslijn 243">
                    <a:extLst>
                      <a:ext uri="{FF2B5EF4-FFF2-40B4-BE49-F238E27FC236}">
                        <a16:creationId xmlns:a16="http://schemas.microsoft.com/office/drawing/2014/main" id="{E320291B-4D9A-46BF-AD83-DDB15736FF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5" name="Rechte verbindingslijn 244">
                    <a:extLst>
                      <a:ext uri="{FF2B5EF4-FFF2-40B4-BE49-F238E27FC236}">
                        <a16:creationId xmlns:a16="http://schemas.microsoft.com/office/drawing/2014/main" id="{5C15E89D-CAD3-42C8-9ABC-6B34FCC901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6" name="Rechte verbindingslijn 245">
                    <a:extLst>
                      <a:ext uri="{FF2B5EF4-FFF2-40B4-BE49-F238E27FC236}">
                        <a16:creationId xmlns:a16="http://schemas.microsoft.com/office/drawing/2014/main" id="{D557407E-6C1C-49F8-BF85-74A71B2FF6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7" name="Rechte verbindingslijn 246">
                    <a:extLst>
                      <a:ext uri="{FF2B5EF4-FFF2-40B4-BE49-F238E27FC236}">
                        <a16:creationId xmlns:a16="http://schemas.microsoft.com/office/drawing/2014/main" id="{5878E87C-467E-4D1B-96E4-C655C224A9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0" name="Groep 239">
                  <a:extLst>
                    <a:ext uri="{FF2B5EF4-FFF2-40B4-BE49-F238E27FC236}">
                      <a16:creationId xmlns:a16="http://schemas.microsoft.com/office/drawing/2014/main" id="{45F424FE-837D-4B02-A1C3-A9DDDB68F2F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65"/>
                  <a:ext cx="88801" cy="72569"/>
                  <a:chOff x="-2091059" y="1395403"/>
                  <a:chExt cx="157316" cy="128558"/>
                </a:xfrm>
              </p:grpSpPr>
              <p:sp>
                <p:nvSpPr>
                  <p:cNvPr id="241" name="Rechthoek 240">
                    <a:extLst>
                      <a:ext uri="{FF2B5EF4-FFF2-40B4-BE49-F238E27FC236}">
                        <a16:creationId xmlns:a16="http://schemas.microsoft.com/office/drawing/2014/main" id="{11121A6F-A5CF-47CD-95C0-F6D357FAFF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2" name="Pijl: punthaak 241">
                    <a:extLst>
                      <a:ext uri="{FF2B5EF4-FFF2-40B4-BE49-F238E27FC236}">
                        <a16:creationId xmlns:a16="http://schemas.microsoft.com/office/drawing/2014/main" id="{1C2B023C-D432-4987-A592-F9E2F45C7FF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0" name="Rechte verbindingslijn 169">
                <a:extLst>
                  <a:ext uri="{FF2B5EF4-FFF2-40B4-BE49-F238E27FC236}">
                    <a16:creationId xmlns:a16="http://schemas.microsoft.com/office/drawing/2014/main" id="{EFF5413C-5590-4F18-8503-98ABA4F8A3B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E4F2C8F3-BFEE-4296-A2B4-FDBF37B51F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276D0685-1EBC-4E7E-8C16-C270933855C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28" name="Rechthoek 227">
                  <a:extLst>
                    <a:ext uri="{FF2B5EF4-FFF2-40B4-BE49-F238E27FC236}">
                      <a16:creationId xmlns:a16="http://schemas.microsoft.com/office/drawing/2014/main" id="{4FD65E02-306F-4E40-9642-E2978C5C43E7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9" name="Groep 228">
                  <a:extLst>
                    <a:ext uri="{FF2B5EF4-FFF2-40B4-BE49-F238E27FC236}">
                      <a16:creationId xmlns:a16="http://schemas.microsoft.com/office/drawing/2014/main" id="{741B9F7C-EB85-4D0C-8B5A-34D6BA5E48D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8"/>
                  <a:ext cx="294076" cy="231527"/>
                  <a:chOff x="-3634116" y="700986"/>
                  <a:chExt cx="182598" cy="143759"/>
                </a:xfrm>
              </p:grpSpPr>
              <p:grpSp>
                <p:nvGrpSpPr>
                  <p:cNvPr id="230" name="Groep 229">
                    <a:extLst>
                      <a:ext uri="{FF2B5EF4-FFF2-40B4-BE49-F238E27FC236}">
                        <a16:creationId xmlns:a16="http://schemas.microsoft.com/office/drawing/2014/main" id="{D9877020-775C-4805-97EB-27FD4852978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34" name="Rechte verbindingslijn 233">
                      <a:extLst>
                        <a:ext uri="{FF2B5EF4-FFF2-40B4-BE49-F238E27FC236}">
                          <a16:creationId xmlns:a16="http://schemas.microsoft.com/office/drawing/2014/main" id="{6D382247-0CAE-4E8F-8221-557755479DB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5" name="Rechte verbindingslijn 234">
                      <a:extLst>
                        <a:ext uri="{FF2B5EF4-FFF2-40B4-BE49-F238E27FC236}">
                          <a16:creationId xmlns:a16="http://schemas.microsoft.com/office/drawing/2014/main" id="{7F61896C-95EF-425D-A776-31C79F869A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6" name="Rechte verbindingslijn 235">
                      <a:extLst>
                        <a:ext uri="{FF2B5EF4-FFF2-40B4-BE49-F238E27FC236}">
                          <a16:creationId xmlns:a16="http://schemas.microsoft.com/office/drawing/2014/main" id="{25556EA4-3623-481F-A6A4-0429021885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7" name="Rechte verbindingslijn 236">
                      <a:extLst>
                        <a:ext uri="{FF2B5EF4-FFF2-40B4-BE49-F238E27FC236}">
                          <a16:creationId xmlns:a16="http://schemas.microsoft.com/office/drawing/2014/main" id="{1A0A9201-F35E-4D2F-B054-ECC70564EE2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8" name="Rechte verbindingslijn 237">
                      <a:extLst>
                        <a:ext uri="{FF2B5EF4-FFF2-40B4-BE49-F238E27FC236}">
                          <a16:creationId xmlns:a16="http://schemas.microsoft.com/office/drawing/2014/main" id="{CE3F9122-AE3A-4BEC-8E34-4E361359AA2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31" name="Groep 230">
                    <a:extLst>
                      <a:ext uri="{FF2B5EF4-FFF2-40B4-BE49-F238E27FC236}">
                        <a16:creationId xmlns:a16="http://schemas.microsoft.com/office/drawing/2014/main" id="{3C84DE55-E8E6-4C36-86D8-D8EF2E8128A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65"/>
                    <a:ext cx="88801" cy="72569"/>
                    <a:chOff x="-2091059" y="1395403"/>
                    <a:chExt cx="157316" cy="128558"/>
                  </a:xfrm>
                </p:grpSpPr>
                <p:sp>
                  <p:nvSpPr>
                    <p:cNvPr id="232" name="Rechthoek 231">
                      <a:extLst>
                        <a:ext uri="{FF2B5EF4-FFF2-40B4-BE49-F238E27FC236}">
                          <a16:creationId xmlns:a16="http://schemas.microsoft.com/office/drawing/2014/main" id="{5ACAFD44-97E7-4F4E-BAD6-343E7F6D6F9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3" name="Pijl: punthaak 232">
                      <a:extLst>
                        <a:ext uri="{FF2B5EF4-FFF2-40B4-BE49-F238E27FC236}">
                          <a16:creationId xmlns:a16="http://schemas.microsoft.com/office/drawing/2014/main" id="{BF2F9DFF-1FA7-48ED-B078-6E99111B054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3" name="Groep 172">
                <a:extLst>
                  <a:ext uri="{FF2B5EF4-FFF2-40B4-BE49-F238E27FC236}">
                    <a16:creationId xmlns:a16="http://schemas.microsoft.com/office/drawing/2014/main" id="{D4290447-665F-4712-ABCD-792BC68EF80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6" name="Rechthoek 175">
                  <a:extLst>
                    <a:ext uri="{FF2B5EF4-FFF2-40B4-BE49-F238E27FC236}">
                      <a16:creationId xmlns:a16="http://schemas.microsoft.com/office/drawing/2014/main" id="{46CE1904-1C9E-4E42-B1B7-900530F09C06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7" name="Groep 176">
                  <a:extLst>
                    <a:ext uri="{FF2B5EF4-FFF2-40B4-BE49-F238E27FC236}">
                      <a16:creationId xmlns:a16="http://schemas.microsoft.com/office/drawing/2014/main" id="{55DD183E-8855-48A5-8E96-4969F1638DB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7"/>
                  <a:ext cx="294076" cy="231527"/>
                  <a:chOff x="-3310843" y="700986"/>
                  <a:chExt cx="182598" cy="143759"/>
                </a:xfrm>
              </p:grpSpPr>
              <p:grpSp>
                <p:nvGrpSpPr>
                  <p:cNvPr id="178" name="Groep 177">
                    <a:extLst>
                      <a:ext uri="{FF2B5EF4-FFF2-40B4-BE49-F238E27FC236}">
                        <a16:creationId xmlns:a16="http://schemas.microsoft.com/office/drawing/2014/main" id="{5D4F33E2-E135-40A2-94DB-B50311D3F99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23" name="Rechte verbindingslijn 222">
                      <a:extLst>
                        <a:ext uri="{FF2B5EF4-FFF2-40B4-BE49-F238E27FC236}">
                          <a16:creationId xmlns:a16="http://schemas.microsoft.com/office/drawing/2014/main" id="{C13F8068-BAF1-4B98-886F-A9B81B23B02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4" name="Rechte verbindingslijn 223">
                      <a:extLst>
                        <a:ext uri="{FF2B5EF4-FFF2-40B4-BE49-F238E27FC236}">
                          <a16:creationId xmlns:a16="http://schemas.microsoft.com/office/drawing/2014/main" id="{1716A1A3-2420-424D-8DC7-17C09BBBA4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5" name="Rechte verbindingslijn 224">
                      <a:extLst>
                        <a:ext uri="{FF2B5EF4-FFF2-40B4-BE49-F238E27FC236}">
                          <a16:creationId xmlns:a16="http://schemas.microsoft.com/office/drawing/2014/main" id="{6272A7F4-8FF2-4CA4-BF62-0AEFA29AE1E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6" name="Rechte verbindingslijn 225">
                      <a:extLst>
                        <a:ext uri="{FF2B5EF4-FFF2-40B4-BE49-F238E27FC236}">
                          <a16:creationId xmlns:a16="http://schemas.microsoft.com/office/drawing/2014/main" id="{E8EF0713-A60E-4E08-A3EA-EE0F97C5DF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7" name="Rechte verbindingslijn 226">
                      <a:extLst>
                        <a:ext uri="{FF2B5EF4-FFF2-40B4-BE49-F238E27FC236}">
                          <a16:creationId xmlns:a16="http://schemas.microsoft.com/office/drawing/2014/main" id="{10D57434-B8B0-4ADC-8AFA-CE5C1DF3FD5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9" name="Groep 178">
                    <a:extLst>
                      <a:ext uri="{FF2B5EF4-FFF2-40B4-BE49-F238E27FC236}">
                        <a16:creationId xmlns:a16="http://schemas.microsoft.com/office/drawing/2014/main" id="{7616E497-B160-44A9-9A39-92D1F96E0C73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65"/>
                    <a:ext cx="88801" cy="72569"/>
                    <a:chOff x="-2091059" y="1395403"/>
                    <a:chExt cx="157316" cy="128558"/>
                  </a:xfrm>
                </p:grpSpPr>
                <p:sp>
                  <p:nvSpPr>
                    <p:cNvPr id="221" name="Rechthoek 220">
                      <a:extLst>
                        <a:ext uri="{FF2B5EF4-FFF2-40B4-BE49-F238E27FC236}">
                          <a16:creationId xmlns:a16="http://schemas.microsoft.com/office/drawing/2014/main" id="{441A3852-BC23-4F46-AECE-6851ADCC386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2" name="Pijl: punthaak 221">
                      <a:extLst>
                        <a:ext uri="{FF2B5EF4-FFF2-40B4-BE49-F238E27FC236}">
                          <a16:creationId xmlns:a16="http://schemas.microsoft.com/office/drawing/2014/main" id="{004B4EF4-D068-428C-8AFF-18C0D3BE402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BA17ECD9-CBAA-47A5-A9B6-9BE0DA2E6192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FC9F3198-9E47-42FB-88C2-2D32697BDE6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9F4A9C41-0BFF-4659-917C-89CBE98A9D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8D65D596-F46E-4323-837B-163350840730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Verdana" panose="020B0604030504040204" pitchFamily="34" charset="0"/>
                <a:buChar char="›"/>
                <a:tabLst/>
                <a:defRPr/>
              </a:pP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(20pt)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5EE81D18-3F68-43D9-8A3D-AB6B19CF8880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0BEA1CB5-9394-4ABC-954B-FE55B0A1AB73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361950" marR="0" lvl="0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#1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Segoe UI Light" panose="020B0502040204020203" pitchFamily="34" charset="0"/>
                </a:rPr>
                <a:t>(18pt)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3AFE149E-A131-4C9E-907B-07D9FED03A2F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3A3C63F7-ABCD-42D0-AB01-43D78B6DD7CE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#2 (18pt)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D3AC0A59-96D1-4104-906B-08B08DF550B2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9B2F251E-89CB-4A45-95E4-623796D3A20D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 (20pt)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4E327647-ED15-490E-8924-FF006BB1E740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A625B3FD-FD4D-4A79-A231-24DAC718C8ED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Kopje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Segoe UI Light" panose="020B0502040204020203" pitchFamily="34" charset="0"/>
                </a:rPr>
                <a:t>(20pt)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5CB340FB-743F-4088-B91E-01E5993D0AC5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sp>
        <p:nvSpPr>
          <p:cNvPr id="262" name="Tijdelijke aanduiding voor tekst 12">
            <a:extLst>
              <a:ext uri="{FF2B5EF4-FFF2-40B4-BE49-F238E27FC236}">
                <a16:creationId xmlns:a16="http://schemas.microsoft.com/office/drawing/2014/main" id="{B6F99F91-6BD5-4A28-9EF5-6364870846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5873" y="-16573"/>
            <a:ext cx="4046607" cy="854536"/>
          </a:xfr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3038" r="43136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215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7538" y="1410512"/>
            <a:ext cx="5468610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19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893A54-4496-4590-8063-7BFF3CF2997C}" type="datetimeFigureOut">
              <a:rPr lang="en-US" smtClean="0"/>
              <a:t>9/28/23</a:t>
            </a:fld>
            <a:endParaRPr lang="en-US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0" y="-4762"/>
            <a:ext cx="11745670" cy="919162"/>
          </a:xfrm>
          <a:prstGeom prst="rect">
            <a:avLst/>
          </a:prstGeom>
        </p:spPr>
      </p:pic>
      <p:sp>
        <p:nvSpPr>
          <p:cNvPr id="5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13" y="0"/>
            <a:ext cx="12207063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003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893A54-4496-4590-8063-7BFF3CF2997C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0" y="-4762"/>
            <a:ext cx="11745670" cy="919162"/>
          </a:xfrm>
          <a:prstGeom prst="rect">
            <a:avLst/>
          </a:prstGeom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51720" y="1376363"/>
            <a:ext cx="4923813" cy="455612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4406" y="1376363"/>
            <a:ext cx="4922226" cy="45576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681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0893A54-4496-4590-8063-7BFF3CF2997C}" type="datetimeFigureOut">
              <a:rPr lang="en-US" smtClean="0"/>
              <a:t>9/28/23</a:t>
            </a:fld>
            <a:endParaRPr lang="en-US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0" y="-4762"/>
            <a:ext cx="11745670" cy="919162"/>
          </a:xfrm>
          <a:prstGeom prst="rect">
            <a:avLst/>
          </a:prstGeom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51720" y="2295525"/>
            <a:ext cx="4923813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51720" y="1376363"/>
            <a:ext cx="4923814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4407" y="2295525"/>
            <a:ext cx="4922225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4406" y="1376363"/>
            <a:ext cx="4922224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2691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893A54-4496-4590-8063-7BFF3CF2997C}" type="datetimeFigureOut">
              <a:rPr lang="en-US" smtClean="0"/>
              <a:t>9/28/23</a:t>
            </a:fld>
            <a:endParaRPr lang="en-US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0" y="-4762"/>
            <a:ext cx="11745670" cy="919162"/>
          </a:xfrm>
          <a:prstGeom prst="rect">
            <a:avLst/>
          </a:prstGeom>
        </p:spPr>
      </p:pic>
      <p:sp>
        <p:nvSpPr>
          <p:cNvPr id="6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51720" y="914400"/>
            <a:ext cx="5846631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4407" y="1376363"/>
            <a:ext cx="4922225" cy="455612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022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3A54-4496-4590-8063-7BFF3CF2997C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0" y="-4762"/>
            <a:ext cx="11745670" cy="9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16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53F5486-729B-2C6D-E008-6BE0F9C3A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6365-9396-4807-B09F-6EDDBD9DE756}" type="datetimeFigureOut">
              <a:rPr lang="nl-NL" smtClean="0"/>
              <a:t>28-09-2023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FC0EBF1-F2AB-C5DB-BCA0-2B96E7433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35A930-A879-C78B-A2E7-3D04D16B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B9DD-B322-4150-A8C1-D432231EB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33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50%/50%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D5294D50-C34A-4268-BC83-68389BCF48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5660246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D5294D50-C34A-4268-BC83-68389BCF4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jdelijke aanduiding voor afbeelding 2">
            <a:extLst>
              <a:ext uri="{FF2B5EF4-FFF2-40B4-BE49-F238E27FC236}">
                <a16:creationId xmlns:a16="http://schemas.microsoft.com/office/drawing/2014/main" id="{09D20005-F223-4BDC-8E7C-2F6B525EAB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99884" y="0"/>
            <a:ext cx="6097306" cy="6858000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2160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+mj-lt"/>
              <a:buNone/>
              <a:defRPr lang="nl-NL" sz="1200" i="1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180975" lvl="0" indent="-180975" algn="ctr"/>
            <a:r>
              <a:rPr lang="nl-NL" noProof="0" dirty="0"/>
              <a:t>1. Klik op onderstaand pictogram</a:t>
            </a:r>
            <a:br>
              <a:rPr lang="nl-NL" noProof="0" dirty="0"/>
            </a:br>
            <a:r>
              <a:rPr lang="nl-NL" noProof="0" dirty="0"/>
              <a:t>om een afbeelding in te voegen</a:t>
            </a:r>
            <a:br>
              <a:rPr lang="nl-NL" noProof="0" dirty="0"/>
            </a:br>
            <a:br>
              <a:rPr lang="nl-NL" noProof="0" dirty="0"/>
            </a:br>
            <a:r>
              <a:rPr lang="nl-NL" noProof="0" dirty="0"/>
              <a:t>2. Daarna met rechtermuisknop</a:t>
            </a:r>
            <a:br>
              <a:rPr lang="nl-NL" noProof="0" dirty="0"/>
            </a:br>
            <a:r>
              <a:rPr lang="nl-NL" noProof="0" dirty="0"/>
              <a:t>&gt; Naar achtergrond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5DA31B-33BB-4EE3-B867-DB83BBC4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81" y="1263234"/>
            <a:ext cx="5360324" cy="396000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14D91D-9AC3-4F24-92B0-1632B8144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6981" y="2504811"/>
            <a:ext cx="5133600" cy="3303587"/>
          </a:xfrm>
        </p:spPr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6BCF30-66F2-4184-8EA9-41F209F1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16-03-2018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5D6EB-48A8-418E-B320-85D3B9D1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4CE67B-30A1-45F6-98F6-67A0ED11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0851-DDD2-479D-B090-D94045F7DF3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B7DCDE1-E8CC-42F8-843C-512E32A3DDBA}"/>
              </a:ext>
            </a:extLst>
          </p:cNvPr>
          <p:cNvSpPr/>
          <p:nvPr userDrawn="1"/>
        </p:nvSpPr>
        <p:spPr>
          <a:xfrm>
            <a:off x="3587447" y="-524331"/>
            <a:ext cx="502345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i="1" noProof="0" dirty="0">
                <a:solidFill>
                  <a:schemeClr val="tx1"/>
                </a:solidFill>
              </a:rPr>
              <a:t>Tekst &amp; Beeld 50%/50% versie 2</a:t>
            </a:r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419E7890-BECC-48DB-BCDB-B1446A4C8F03}"/>
              </a:ext>
            </a:extLst>
          </p:cNvPr>
          <p:cNvGrpSpPr/>
          <p:nvPr userDrawn="1"/>
        </p:nvGrpSpPr>
        <p:grpSpPr>
          <a:xfrm>
            <a:off x="-1" y="0"/>
            <a:ext cx="12198351" cy="6859514"/>
            <a:chOff x="-2" y="0"/>
            <a:chExt cx="12198352" cy="6859514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6CF1D978-5BD9-438B-903C-76A6DD4A3D8F}"/>
                </a:ext>
              </a:extLst>
            </p:cNvPr>
            <p:cNvSpPr/>
            <p:nvPr userDrawn="1"/>
          </p:nvSpPr>
          <p:spPr>
            <a:xfrm>
              <a:off x="0" y="840048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6A756AC-80F3-4B74-89CB-68E6DFB0C301}"/>
                </a:ext>
              </a:extLst>
            </p:cNvPr>
            <p:cNvSpPr/>
            <p:nvPr userDrawn="1"/>
          </p:nvSpPr>
          <p:spPr>
            <a:xfrm>
              <a:off x="-2" y="5810741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54D87484-4D98-42EE-B9CF-8B6998ED906D}"/>
                </a:ext>
              </a:extLst>
            </p:cNvPr>
            <p:cNvSpPr/>
            <p:nvPr userDrawn="1"/>
          </p:nvSpPr>
          <p:spPr>
            <a:xfrm rot="16200000">
              <a:off x="3312733" y="3400499"/>
              <a:ext cx="5569142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ECBA962-F1E1-4958-A009-D96262224DFE}"/>
                </a:ext>
              </a:extLst>
            </p:cNvPr>
            <p:cNvSpPr/>
            <p:nvPr userDrawn="1"/>
          </p:nvSpPr>
          <p:spPr>
            <a:xfrm>
              <a:off x="0" y="1637414"/>
              <a:ext cx="12198350" cy="288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E96B7F2-115E-45EE-AB53-7500BE4C2340}"/>
                </a:ext>
              </a:extLst>
            </p:cNvPr>
            <p:cNvSpPr/>
            <p:nvPr userDrawn="1"/>
          </p:nvSpPr>
          <p:spPr>
            <a:xfrm>
              <a:off x="0" y="0"/>
              <a:ext cx="73698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DD2F0F3-A33B-485E-8523-32B2871755A2}"/>
                </a:ext>
              </a:extLst>
            </p:cNvPr>
            <p:cNvSpPr/>
            <p:nvPr userDrawn="1"/>
          </p:nvSpPr>
          <p:spPr>
            <a:xfrm>
              <a:off x="11460208" y="0"/>
              <a:ext cx="73698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F03B8484-0775-44BC-A655-05F259039673}"/>
                </a:ext>
              </a:extLst>
            </p:cNvPr>
            <p:cNvSpPr/>
            <p:nvPr userDrawn="1"/>
          </p:nvSpPr>
          <p:spPr>
            <a:xfrm>
              <a:off x="0" y="0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47F29D2-14FE-4954-8288-062A8A67FC62}"/>
                </a:ext>
              </a:extLst>
            </p:cNvPr>
            <p:cNvSpPr/>
            <p:nvPr userDrawn="1"/>
          </p:nvSpPr>
          <p:spPr>
            <a:xfrm>
              <a:off x="0" y="6411275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</p:grpSp>
      <p:sp>
        <p:nvSpPr>
          <p:cNvPr id="135" name="Tijdelijke aanduiding voor tekst 10">
            <a:extLst>
              <a:ext uri="{FF2B5EF4-FFF2-40B4-BE49-F238E27FC236}">
                <a16:creationId xmlns:a16="http://schemas.microsoft.com/office/drawing/2014/main" id="{9A5EC605-4264-4A67-99E0-DFC79D0F0E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3152" y="6576638"/>
            <a:ext cx="432048" cy="281362"/>
          </a:xfrm>
          <a:solidFill>
            <a:srgbClr val="154273"/>
          </a:solidFill>
        </p:spPr>
        <p:txBody>
          <a:bodyPr/>
          <a:lstStyle>
            <a:lvl1pPr marL="0" indent="0">
              <a:buNone/>
              <a:defRPr sz="100">
                <a:solidFill>
                  <a:srgbClr val="00588E"/>
                </a:solidFill>
              </a:defRPr>
            </a:lvl1pPr>
          </a:lstStyle>
          <a:p>
            <a:pPr lvl="0"/>
            <a:r>
              <a:rPr lang="nl-NL" dirty="0"/>
              <a:t>  </a:t>
            </a:r>
          </a:p>
        </p:txBody>
      </p:sp>
      <p:grpSp>
        <p:nvGrpSpPr>
          <p:cNvPr id="137" name="Instructie">
            <a:extLst>
              <a:ext uri="{FF2B5EF4-FFF2-40B4-BE49-F238E27FC236}">
                <a16:creationId xmlns:a16="http://schemas.microsoft.com/office/drawing/2014/main" id="{44B80BC0-A8FC-4095-9A60-400241D79229}"/>
              </a:ext>
            </a:extLst>
          </p:cNvPr>
          <p:cNvGrpSpPr/>
          <p:nvPr userDrawn="1"/>
        </p:nvGrpSpPr>
        <p:grpSpPr>
          <a:xfrm>
            <a:off x="12397662" y="0"/>
            <a:ext cx="3195265" cy="4929310"/>
            <a:chOff x="-3428901" y="0"/>
            <a:chExt cx="3195265" cy="4929310"/>
          </a:xfrm>
        </p:grpSpPr>
        <p:grpSp>
          <p:nvGrpSpPr>
            <p:cNvPr id="180" name="Groep 179">
              <a:extLst>
                <a:ext uri="{FF2B5EF4-FFF2-40B4-BE49-F238E27FC236}">
                  <a16:creationId xmlns:a16="http://schemas.microsoft.com/office/drawing/2014/main" id="{1BA1C81A-DF61-4727-95AC-1FC34752C827}"/>
                </a:ext>
              </a:extLst>
            </p:cNvPr>
            <p:cNvGrpSpPr/>
            <p:nvPr userDrawn="1"/>
          </p:nvGrpSpPr>
          <p:grpSpPr>
            <a:xfrm>
              <a:off x="-3063220" y="3245259"/>
              <a:ext cx="1499406" cy="678267"/>
              <a:chOff x="12757283" y="3120781"/>
              <a:chExt cx="1499406" cy="678267"/>
            </a:xfrm>
          </p:grpSpPr>
          <p:sp>
            <p:nvSpPr>
              <p:cNvPr id="207" name="Rechthoek 206">
                <a:extLst>
                  <a:ext uri="{FF2B5EF4-FFF2-40B4-BE49-F238E27FC236}">
                    <a16:creationId xmlns:a16="http://schemas.microsoft.com/office/drawing/2014/main" id="{A3C0B090-4778-4547-AC45-FBE1C1D0EF4F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Rechthoek 207">
                <a:extLst>
                  <a:ext uri="{FF2B5EF4-FFF2-40B4-BE49-F238E27FC236}">
                    <a16:creationId xmlns:a16="http://schemas.microsoft.com/office/drawing/2014/main" id="{8B177382-21EA-41FA-9405-7CABDE92DE86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Tekstvak 208">
                <a:extLst>
                  <a:ext uri="{FF2B5EF4-FFF2-40B4-BE49-F238E27FC236}">
                    <a16:creationId xmlns:a16="http://schemas.microsoft.com/office/drawing/2014/main" id="{8522A342-E5C6-4216-B435-9086A0411A6D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17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210" name="Tekstvak 209">
                <a:extLst>
                  <a:ext uri="{FF2B5EF4-FFF2-40B4-BE49-F238E27FC236}">
                    <a16:creationId xmlns:a16="http://schemas.microsoft.com/office/drawing/2014/main" id="{B4122383-A290-481B-B8FF-3B748238DBE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17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11" name="Picture 3">
                <a:extLst>
                  <a:ext uri="{FF2B5EF4-FFF2-40B4-BE49-F238E27FC236}">
                    <a16:creationId xmlns:a16="http://schemas.microsoft.com/office/drawing/2014/main" id="{AEC0985A-BAFF-4BB8-B57C-281FECA8896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2" name="Gelijkbenige driehoek 211">
                <a:extLst>
                  <a:ext uri="{FF2B5EF4-FFF2-40B4-BE49-F238E27FC236}">
                    <a16:creationId xmlns:a16="http://schemas.microsoft.com/office/drawing/2014/main" id="{EEAA5A11-9904-476D-8A29-72F0729CF24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3" name="Groep 212">
                <a:extLst>
                  <a:ext uri="{FF2B5EF4-FFF2-40B4-BE49-F238E27FC236}">
                    <a16:creationId xmlns:a16="http://schemas.microsoft.com/office/drawing/2014/main" id="{CEFEAC3A-2318-4FE7-ADE1-653F1E74C5D9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18" name="Rechthoek 217">
                  <a:extLst>
                    <a:ext uri="{FF2B5EF4-FFF2-40B4-BE49-F238E27FC236}">
                      <a16:creationId xmlns:a16="http://schemas.microsoft.com/office/drawing/2014/main" id="{F8D67174-FC46-4F6C-8E1F-05B4F7E6D4B9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219" name="Rechthoek 218">
                  <a:extLst>
                    <a:ext uri="{FF2B5EF4-FFF2-40B4-BE49-F238E27FC236}">
                      <a16:creationId xmlns:a16="http://schemas.microsoft.com/office/drawing/2014/main" id="{09373F71-8AF1-4D39-8BF4-062C5F5CD2E9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220" name="Rechthoek 219">
                  <a:extLst>
                    <a:ext uri="{FF2B5EF4-FFF2-40B4-BE49-F238E27FC236}">
                      <a16:creationId xmlns:a16="http://schemas.microsoft.com/office/drawing/2014/main" id="{F4A69579-35AA-4E6F-AAE5-8B9F08D273B0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</p:grpSp>
          <p:grpSp>
            <p:nvGrpSpPr>
              <p:cNvPr id="214" name="Groep 213">
                <a:extLst>
                  <a:ext uri="{FF2B5EF4-FFF2-40B4-BE49-F238E27FC236}">
                    <a16:creationId xmlns:a16="http://schemas.microsoft.com/office/drawing/2014/main" id="{04E609B5-2C69-44DC-A888-DFD8DC85C845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15" name="Rechthoek 214">
                  <a:extLst>
                    <a:ext uri="{FF2B5EF4-FFF2-40B4-BE49-F238E27FC236}">
                      <a16:creationId xmlns:a16="http://schemas.microsoft.com/office/drawing/2014/main" id="{37C3A9CA-4481-45DB-969D-15905BBBA560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216" name="Rechthoek 215">
                  <a:extLst>
                    <a:ext uri="{FF2B5EF4-FFF2-40B4-BE49-F238E27FC236}">
                      <a16:creationId xmlns:a16="http://schemas.microsoft.com/office/drawing/2014/main" id="{D52B8141-9B2C-41B9-95B9-BEB88231913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217" name="Rechthoek 216">
                  <a:extLst>
                    <a:ext uri="{FF2B5EF4-FFF2-40B4-BE49-F238E27FC236}">
                      <a16:creationId xmlns:a16="http://schemas.microsoft.com/office/drawing/2014/main" id="{0EBEF0BA-4D4E-4A25-BBF0-84D2C300CC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</p:grpSp>
        </p:grpSp>
        <p:grpSp>
          <p:nvGrpSpPr>
            <p:cNvPr id="181" name="Meer informatie">
              <a:extLst>
                <a:ext uri="{FF2B5EF4-FFF2-40B4-BE49-F238E27FC236}">
                  <a16:creationId xmlns:a16="http://schemas.microsoft.com/office/drawing/2014/main" id="{D5693419-9327-462F-9A61-D2BED8061674}"/>
                </a:ext>
              </a:extLst>
            </p:cNvPr>
            <p:cNvGrpSpPr/>
            <p:nvPr userDrawn="1"/>
          </p:nvGrpSpPr>
          <p:grpSpPr>
            <a:xfrm>
              <a:off x="-3423738" y="4146037"/>
              <a:ext cx="3178515" cy="783273"/>
              <a:chOff x="-3741486" y="3386444"/>
              <a:chExt cx="3178515" cy="783273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0F13E62F-4183-4FCC-A4F4-4F23AB759C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000" noProof="0"/>
              </a:p>
            </p:txBody>
          </p:sp>
          <p:sp>
            <p:nvSpPr>
              <p:cNvPr id="205" name="Rechthoek 204">
                <a:extLst>
                  <a:ext uri="{FF2B5EF4-FFF2-40B4-BE49-F238E27FC236}">
                    <a16:creationId xmlns:a16="http://schemas.microsoft.com/office/drawing/2014/main" id="{32E88384-3FE2-433A-8B0D-8A7DB7196FE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06" name="Rechte verbindingslijn 205">
                <a:extLst>
                  <a:ext uri="{FF2B5EF4-FFF2-40B4-BE49-F238E27FC236}">
                    <a16:creationId xmlns:a16="http://schemas.microsoft.com/office/drawing/2014/main" id="{64054143-4A9B-493C-8936-84EDD83A98B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4E05FC3B-603C-4624-8571-7BFCB11BFD22}"/>
                </a:ext>
              </a:extLst>
            </p:cNvPr>
            <p:cNvSpPr/>
            <p:nvPr userDrawn="1"/>
          </p:nvSpPr>
          <p:spPr>
            <a:xfrm>
              <a:off x="-3423240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83" name="Ovaal 182">
              <a:extLst>
                <a:ext uri="{FF2B5EF4-FFF2-40B4-BE49-F238E27FC236}">
                  <a16:creationId xmlns:a16="http://schemas.microsoft.com/office/drawing/2014/main" id="{559EAE1F-209C-467B-A88D-830A90A4D5C5}"/>
                </a:ext>
              </a:extLst>
            </p:cNvPr>
            <p:cNvSpPr/>
            <p:nvPr userDrawn="1"/>
          </p:nvSpPr>
          <p:spPr>
            <a:xfrm>
              <a:off x="-34289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84" name="Rechte verbindingslijn 183">
              <a:extLst>
                <a:ext uri="{FF2B5EF4-FFF2-40B4-BE49-F238E27FC236}">
                  <a16:creationId xmlns:a16="http://schemas.microsoft.com/office/drawing/2014/main" id="{E7CA38B3-779D-42C7-A418-AC4C6C2C8F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5" name="Rechte verbindingslijn 184">
              <a:extLst>
                <a:ext uri="{FF2B5EF4-FFF2-40B4-BE49-F238E27FC236}">
                  <a16:creationId xmlns:a16="http://schemas.microsoft.com/office/drawing/2014/main" id="{AD7FEB67-E04F-4ACB-949B-CC1FB3D5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002AF838-D0BF-4C4E-A0FD-106AF524183B}"/>
                </a:ext>
              </a:extLst>
            </p:cNvPr>
            <p:cNvSpPr/>
            <p:nvPr userDrawn="1"/>
          </p:nvSpPr>
          <p:spPr>
            <a:xfrm>
              <a:off x="-3063220" y="432552"/>
              <a:ext cx="2829584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7" name="Rechte verbindingslijn 186">
              <a:extLst>
                <a:ext uri="{FF2B5EF4-FFF2-40B4-BE49-F238E27FC236}">
                  <a16:creationId xmlns:a16="http://schemas.microsoft.com/office/drawing/2014/main" id="{4BC1160B-DE3F-403E-AB57-FC8CD112DB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4028154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8" name="Ovaal 187">
              <a:extLst>
                <a:ext uri="{FF2B5EF4-FFF2-40B4-BE49-F238E27FC236}">
                  <a16:creationId xmlns:a16="http://schemas.microsoft.com/office/drawing/2014/main" id="{112B355F-9DE8-4BA2-AD9A-71C37DBFA7C7}"/>
                </a:ext>
              </a:extLst>
            </p:cNvPr>
            <p:cNvSpPr/>
            <p:nvPr userDrawn="1"/>
          </p:nvSpPr>
          <p:spPr>
            <a:xfrm>
              <a:off x="-34289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428CCF26-D8BA-4964-AED3-18401E8C969A}"/>
                </a:ext>
              </a:extLst>
            </p:cNvPr>
            <p:cNvSpPr/>
            <p:nvPr userDrawn="1"/>
          </p:nvSpPr>
          <p:spPr>
            <a:xfrm>
              <a:off x="-3063220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</a:t>
              </a: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via [voorbeeld V:\Uitgeverij\Beeld] </a:t>
              </a: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90" name="Groep 189">
              <a:extLst>
                <a:ext uri="{FF2B5EF4-FFF2-40B4-BE49-F238E27FC236}">
                  <a16:creationId xmlns:a16="http://schemas.microsoft.com/office/drawing/2014/main" id="{7394852A-FA5B-4EE8-A6DF-4B4745538CD2}"/>
                </a:ext>
              </a:extLst>
            </p:cNvPr>
            <p:cNvGrpSpPr/>
            <p:nvPr userDrawn="1"/>
          </p:nvGrpSpPr>
          <p:grpSpPr>
            <a:xfrm>
              <a:off x="-3063220" y="2329693"/>
              <a:ext cx="825500" cy="209550"/>
              <a:chOff x="13504624" y="2482850"/>
              <a:chExt cx="825500" cy="209550"/>
            </a:xfrm>
          </p:grpSpPr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E99FC242-6E6F-49C6-90CE-53048179B64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02" name="Rechte verbindingslijn 201">
                <a:extLst>
                  <a:ext uri="{FF2B5EF4-FFF2-40B4-BE49-F238E27FC236}">
                    <a16:creationId xmlns:a16="http://schemas.microsoft.com/office/drawing/2014/main" id="{4EE09EF3-4F2A-47A9-9E2C-295A62AFD32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03" name="Gelijkbenige driehoek 202">
                <a:extLst>
                  <a:ext uri="{FF2B5EF4-FFF2-40B4-BE49-F238E27FC236}">
                    <a16:creationId xmlns:a16="http://schemas.microsoft.com/office/drawing/2014/main" id="{D1F62121-FF10-4C3F-99BD-E053D1C1977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1" name="Groep 190">
              <a:extLst>
                <a:ext uri="{FF2B5EF4-FFF2-40B4-BE49-F238E27FC236}">
                  <a16:creationId xmlns:a16="http://schemas.microsoft.com/office/drawing/2014/main" id="{3F20EA5A-D46D-4B3D-827B-69EC1EC808D6}"/>
                </a:ext>
              </a:extLst>
            </p:cNvPr>
            <p:cNvGrpSpPr/>
            <p:nvPr userDrawn="1"/>
          </p:nvGrpSpPr>
          <p:grpSpPr>
            <a:xfrm>
              <a:off x="-3063220" y="1141626"/>
              <a:ext cx="294789" cy="318834"/>
              <a:chOff x="14466489" y="1001522"/>
              <a:chExt cx="290627" cy="314333"/>
            </a:xfrm>
          </p:grpSpPr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CCB89A1D-5B70-47E6-B9FA-74405E47B19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Ovaal 195">
                <a:extLst>
                  <a:ext uri="{FF2B5EF4-FFF2-40B4-BE49-F238E27FC236}">
                    <a16:creationId xmlns:a16="http://schemas.microsoft.com/office/drawing/2014/main" id="{5EF04A35-98F4-49EF-8922-E5ABDB831D0A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Vrije vorm: vorm 196">
                <a:extLst>
                  <a:ext uri="{FF2B5EF4-FFF2-40B4-BE49-F238E27FC236}">
                    <a16:creationId xmlns:a16="http://schemas.microsoft.com/office/drawing/2014/main" id="{2E4439A7-6727-4602-9D9F-0FE24FA4873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hthoek: afgeronde hoeken 197">
                <a:extLst>
                  <a:ext uri="{FF2B5EF4-FFF2-40B4-BE49-F238E27FC236}">
                    <a16:creationId xmlns:a16="http://schemas.microsoft.com/office/drawing/2014/main" id="{4105F4A5-3A2A-40BE-A665-3FA36E8717C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99" name="Rechte verbindingslijn 198">
                <a:extLst>
                  <a:ext uri="{FF2B5EF4-FFF2-40B4-BE49-F238E27FC236}">
                    <a16:creationId xmlns:a16="http://schemas.microsoft.com/office/drawing/2014/main" id="{6EEE17D2-52CC-4CBB-99AD-1F32F043DF1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0" name="Rechte verbindingslijn 199">
                <a:extLst>
                  <a:ext uri="{FF2B5EF4-FFF2-40B4-BE49-F238E27FC236}">
                    <a16:creationId xmlns:a16="http://schemas.microsoft.com/office/drawing/2014/main" id="{D6182489-FEBF-471D-B859-1DDE15C94178}"/>
                  </a:ext>
                </a:extLst>
              </p:cNvPr>
              <p:cNvCxnSpPr>
                <a:cxnSpLocks/>
                <a:stCxn id="19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2" name="Ovaal 191">
              <a:extLst>
                <a:ext uri="{FF2B5EF4-FFF2-40B4-BE49-F238E27FC236}">
                  <a16:creationId xmlns:a16="http://schemas.microsoft.com/office/drawing/2014/main" id="{98539E19-4477-49A3-8C12-323C6A058BCF}"/>
                </a:ext>
              </a:extLst>
            </p:cNvPr>
            <p:cNvSpPr/>
            <p:nvPr userDrawn="1"/>
          </p:nvSpPr>
          <p:spPr>
            <a:xfrm>
              <a:off x="-3428901" y="276309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93" name="Rechthoek 192">
              <a:extLst>
                <a:ext uri="{FF2B5EF4-FFF2-40B4-BE49-F238E27FC236}">
                  <a16:creationId xmlns:a16="http://schemas.microsoft.com/office/drawing/2014/main" id="{3B24BE26-A283-41E3-9DB8-02769944F798}"/>
                </a:ext>
              </a:extLst>
            </p:cNvPr>
            <p:cNvSpPr/>
            <p:nvPr userDrawn="1"/>
          </p:nvSpPr>
          <p:spPr>
            <a:xfrm>
              <a:off x="-3063219" y="2829158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4" name="Rechte verbindingslijn 193">
              <a:extLst>
                <a:ext uri="{FF2B5EF4-FFF2-40B4-BE49-F238E27FC236}">
                  <a16:creationId xmlns:a16="http://schemas.microsoft.com/office/drawing/2014/main" id="{0448048B-C433-4ABD-BEE3-0BD7225A11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264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8" name="Instructie">
            <a:extLst>
              <a:ext uri="{FF2B5EF4-FFF2-40B4-BE49-F238E27FC236}">
                <a16:creationId xmlns:a16="http://schemas.microsoft.com/office/drawing/2014/main" id="{F90F99BD-6F50-4D20-8AA2-55B57DA561A7}"/>
              </a:ext>
            </a:extLst>
          </p:cNvPr>
          <p:cNvGrpSpPr/>
          <p:nvPr userDrawn="1"/>
        </p:nvGrpSpPr>
        <p:grpSpPr>
          <a:xfrm>
            <a:off x="-3432430" y="0"/>
            <a:ext cx="3201329" cy="6001164"/>
            <a:chOff x="-3437549" y="1434"/>
            <a:chExt cx="3201329" cy="6001164"/>
          </a:xfrm>
        </p:grpSpPr>
        <p:cxnSp>
          <p:nvCxnSpPr>
            <p:cNvPr id="139" name="Rechte verbindingslijn 138">
              <a:extLst>
                <a:ext uri="{FF2B5EF4-FFF2-40B4-BE49-F238E27FC236}">
                  <a16:creationId xmlns:a16="http://schemas.microsoft.com/office/drawing/2014/main" id="{EADF29D4-B8BC-4A28-A574-8799CCF6AD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3A3ECA97-B096-4366-9656-41A5F881BA0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D65B07A6-B55A-45D9-8512-BE7C04137B8E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Verdana" panose="020B0604030504040204" pitchFamily="34" charset="0"/>
                <a:buChar char="›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Opsomming</a:t>
              </a:r>
            </a:p>
          </p:txBody>
        </p:sp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5F49C692-55D1-4CB1-88A5-EC391DCF9D0A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595861-FEF5-4441-88D9-2730BBF53B1A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352425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Alfabet onder opsomming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AB7791-D4C8-4434-9422-AB29049E7CD9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EB5293DA-DBF2-40A8-8033-81DAF9BDF32D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541338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onder opsomming</a:t>
              </a: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69E6879C-C498-4795-9915-8077D499C439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938D23F5-A50B-487B-BC36-C51900AF04D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tekst</a:t>
              </a:r>
            </a:p>
          </p:txBody>
        </p:sp>
        <p:grpSp>
          <p:nvGrpSpPr>
            <p:cNvPr id="148" name="Meer informatie">
              <a:extLst>
                <a:ext uri="{FF2B5EF4-FFF2-40B4-BE49-F238E27FC236}">
                  <a16:creationId xmlns:a16="http://schemas.microsoft.com/office/drawing/2014/main" id="{CBB8F625-B569-4411-BDEA-C648BE70F617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57" name="Freeform 101">
                <a:extLst>
                  <a:ext uri="{FF2B5EF4-FFF2-40B4-BE49-F238E27FC236}">
                    <a16:creationId xmlns:a16="http://schemas.microsoft.com/office/drawing/2014/main" id="{78E1E584-6FE0-4DDC-9474-0B8B647195E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nl-NL" sz="1100" noProof="0"/>
              </a:p>
            </p:txBody>
          </p:sp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A0E75505-8DE6-4C0A-83DB-312BF42FFC4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59" name="Rechte verbindingslijn 258">
                <a:extLst>
                  <a:ext uri="{FF2B5EF4-FFF2-40B4-BE49-F238E27FC236}">
                    <a16:creationId xmlns:a16="http://schemas.microsoft.com/office/drawing/2014/main" id="{DBEC611B-C7C8-4E79-AFB3-B14D88800A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1ECF9770-8085-4FB5-B687-15ADC263E03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B31AD3D3-08B7-416D-8C84-676C315E4725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B8508BF6-7A10-4AEF-9D8D-5DD41AC268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2" name="Groep 151">
              <a:extLst>
                <a:ext uri="{FF2B5EF4-FFF2-40B4-BE49-F238E27FC236}">
                  <a16:creationId xmlns:a16="http://schemas.microsoft.com/office/drawing/2014/main" id="{C16E2643-C461-4163-80FC-6C020D2B79F5}"/>
                </a:ext>
              </a:extLst>
            </p:cNvPr>
            <p:cNvGrpSpPr/>
            <p:nvPr userDrawn="1"/>
          </p:nvGrpSpPr>
          <p:grpSpPr>
            <a:xfrm>
              <a:off x="-3437549" y="349413"/>
              <a:ext cx="2933827" cy="558874"/>
              <a:chOff x="-3419346" y="368233"/>
              <a:chExt cx="3904920" cy="743862"/>
            </a:xfrm>
          </p:grpSpPr>
          <p:sp>
            <p:nvSpPr>
              <p:cNvPr id="164" name="Rechthoek 163">
                <a:extLst>
                  <a:ext uri="{FF2B5EF4-FFF2-40B4-BE49-F238E27FC236}">
                    <a16:creationId xmlns:a16="http://schemas.microsoft.com/office/drawing/2014/main" id="{D6059620-7FD2-4950-8382-0C30D232EF52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65" name="Rechte verbindingslijn 164">
                <a:extLst>
                  <a:ext uri="{FF2B5EF4-FFF2-40B4-BE49-F238E27FC236}">
                    <a16:creationId xmlns:a16="http://schemas.microsoft.com/office/drawing/2014/main" id="{8362ED2B-8651-46F8-BC79-E861F9B0C4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Rechte verbindingslijn 165">
                <a:extLst>
                  <a:ext uri="{FF2B5EF4-FFF2-40B4-BE49-F238E27FC236}">
                    <a16:creationId xmlns:a16="http://schemas.microsoft.com/office/drawing/2014/main" id="{CF4DAF45-B514-450F-8D94-74F80ECBEF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8E27CCC9-0AC4-4E80-846A-4BD576DA81DE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8" name="Groep 167">
                <a:extLst>
                  <a:ext uri="{FF2B5EF4-FFF2-40B4-BE49-F238E27FC236}">
                    <a16:creationId xmlns:a16="http://schemas.microsoft.com/office/drawing/2014/main" id="{B3DCCEAC-110B-487E-834B-77186B121CB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48" name="Groep 247">
                  <a:extLst>
                    <a:ext uri="{FF2B5EF4-FFF2-40B4-BE49-F238E27FC236}">
                      <a16:creationId xmlns:a16="http://schemas.microsoft.com/office/drawing/2014/main" id="{9F105187-FA40-4D2C-92D5-D9D1DDA2D33E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52" name="Rechte verbindingslijn 251">
                    <a:extLst>
                      <a:ext uri="{FF2B5EF4-FFF2-40B4-BE49-F238E27FC236}">
                        <a16:creationId xmlns:a16="http://schemas.microsoft.com/office/drawing/2014/main" id="{B44B2013-6F60-40CD-893C-754AE71F34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3" name="Rechte verbindingslijn 252">
                    <a:extLst>
                      <a:ext uri="{FF2B5EF4-FFF2-40B4-BE49-F238E27FC236}">
                        <a16:creationId xmlns:a16="http://schemas.microsoft.com/office/drawing/2014/main" id="{79FB5EA7-C196-470B-9C3F-A7350F1FEA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4" name="Rechte verbindingslijn 253">
                    <a:extLst>
                      <a:ext uri="{FF2B5EF4-FFF2-40B4-BE49-F238E27FC236}">
                        <a16:creationId xmlns:a16="http://schemas.microsoft.com/office/drawing/2014/main" id="{DC6B86A6-27EC-431B-B9DF-B9FA412E05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5" name="Rechte verbindingslijn 254">
                    <a:extLst>
                      <a:ext uri="{FF2B5EF4-FFF2-40B4-BE49-F238E27FC236}">
                        <a16:creationId xmlns:a16="http://schemas.microsoft.com/office/drawing/2014/main" id="{04F4B206-3066-4287-B5C9-3D5A5DD67A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6" name="Rechte verbindingslijn 255">
                    <a:extLst>
                      <a:ext uri="{FF2B5EF4-FFF2-40B4-BE49-F238E27FC236}">
                        <a16:creationId xmlns:a16="http://schemas.microsoft.com/office/drawing/2014/main" id="{6E062332-86F2-4EBA-A559-ADF73CF830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9" name="Groep 248">
                  <a:extLst>
                    <a:ext uri="{FF2B5EF4-FFF2-40B4-BE49-F238E27FC236}">
                      <a16:creationId xmlns:a16="http://schemas.microsoft.com/office/drawing/2014/main" id="{F2CED65E-3450-42BB-9A9E-2737E587BD74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65"/>
                  <a:ext cx="88801" cy="72569"/>
                  <a:chOff x="-2091059" y="1395403"/>
                  <a:chExt cx="157316" cy="128558"/>
                </a:xfrm>
              </p:grpSpPr>
              <p:sp>
                <p:nvSpPr>
                  <p:cNvPr id="250" name="Rechthoek 249">
                    <a:extLst>
                      <a:ext uri="{FF2B5EF4-FFF2-40B4-BE49-F238E27FC236}">
                        <a16:creationId xmlns:a16="http://schemas.microsoft.com/office/drawing/2014/main" id="{A8FC14F2-F236-426E-80A5-EABDEAA906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1" name="Pijl: punthaak 250">
                    <a:extLst>
                      <a:ext uri="{FF2B5EF4-FFF2-40B4-BE49-F238E27FC236}">
                        <a16:creationId xmlns:a16="http://schemas.microsoft.com/office/drawing/2014/main" id="{746D08CB-63B4-4CC9-AA71-9069DD6AE61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69" name="Groep 168">
                <a:extLst>
                  <a:ext uri="{FF2B5EF4-FFF2-40B4-BE49-F238E27FC236}">
                    <a16:creationId xmlns:a16="http://schemas.microsoft.com/office/drawing/2014/main" id="{721C9D71-C295-43CA-91B3-F957F7079EEA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39" name="Groep 238">
                  <a:extLst>
                    <a:ext uri="{FF2B5EF4-FFF2-40B4-BE49-F238E27FC236}">
                      <a16:creationId xmlns:a16="http://schemas.microsoft.com/office/drawing/2014/main" id="{BCA40C28-7035-4B42-9BD7-85AEE095B54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43" name="Rechte verbindingslijn 242">
                    <a:extLst>
                      <a:ext uri="{FF2B5EF4-FFF2-40B4-BE49-F238E27FC236}">
                        <a16:creationId xmlns:a16="http://schemas.microsoft.com/office/drawing/2014/main" id="{71B6C2A2-50B0-4736-AF32-C1E687D84F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4" name="Rechte verbindingslijn 243">
                    <a:extLst>
                      <a:ext uri="{FF2B5EF4-FFF2-40B4-BE49-F238E27FC236}">
                        <a16:creationId xmlns:a16="http://schemas.microsoft.com/office/drawing/2014/main" id="{2FC79495-5BB1-4FF5-BCBE-A64E2E1ABF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5" name="Rechte verbindingslijn 244">
                    <a:extLst>
                      <a:ext uri="{FF2B5EF4-FFF2-40B4-BE49-F238E27FC236}">
                        <a16:creationId xmlns:a16="http://schemas.microsoft.com/office/drawing/2014/main" id="{46D82F42-337F-4B1E-9FAD-14FFE262F7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6" name="Rechte verbindingslijn 245">
                    <a:extLst>
                      <a:ext uri="{FF2B5EF4-FFF2-40B4-BE49-F238E27FC236}">
                        <a16:creationId xmlns:a16="http://schemas.microsoft.com/office/drawing/2014/main" id="{922D8690-D6A0-4B15-B248-4549DEDFEF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7" name="Rechte verbindingslijn 246">
                    <a:extLst>
                      <a:ext uri="{FF2B5EF4-FFF2-40B4-BE49-F238E27FC236}">
                        <a16:creationId xmlns:a16="http://schemas.microsoft.com/office/drawing/2014/main" id="{66F0B314-E73A-4337-BA7C-62A12A7AD9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0" name="Groep 239">
                  <a:extLst>
                    <a:ext uri="{FF2B5EF4-FFF2-40B4-BE49-F238E27FC236}">
                      <a16:creationId xmlns:a16="http://schemas.microsoft.com/office/drawing/2014/main" id="{6959EAAC-6E49-4F46-A8E6-DC3426EECC3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65"/>
                  <a:ext cx="88801" cy="72569"/>
                  <a:chOff x="-2091059" y="1395403"/>
                  <a:chExt cx="157316" cy="128558"/>
                </a:xfrm>
              </p:grpSpPr>
              <p:sp>
                <p:nvSpPr>
                  <p:cNvPr id="241" name="Rechthoek 240">
                    <a:extLst>
                      <a:ext uri="{FF2B5EF4-FFF2-40B4-BE49-F238E27FC236}">
                        <a16:creationId xmlns:a16="http://schemas.microsoft.com/office/drawing/2014/main" id="{AAD8D7BE-B623-42B2-99EE-B485E9BB8F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2" name="Pijl: punthaak 241">
                    <a:extLst>
                      <a:ext uri="{FF2B5EF4-FFF2-40B4-BE49-F238E27FC236}">
                        <a16:creationId xmlns:a16="http://schemas.microsoft.com/office/drawing/2014/main" id="{5052CD84-CDE1-4177-9598-2E3BC9586B7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0" name="Rechte verbindingslijn 169">
                <a:extLst>
                  <a:ext uri="{FF2B5EF4-FFF2-40B4-BE49-F238E27FC236}">
                    <a16:creationId xmlns:a16="http://schemas.microsoft.com/office/drawing/2014/main" id="{7AF5405C-7927-4670-8B34-FD47C40F2D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6208C786-1C30-4A10-8AB1-6E74FECC4E6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41EB6632-4C00-429C-B978-BBCDB2E4E4EA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28" name="Rechthoek 227">
                  <a:extLst>
                    <a:ext uri="{FF2B5EF4-FFF2-40B4-BE49-F238E27FC236}">
                      <a16:creationId xmlns:a16="http://schemas.microsoft.com/office/drawing/2014/main" id="{A7A98EEF-59BE-4FD0-A198-1D34C33CF4A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9" name="Groep 228">
                  <a:extLst>
                    <a:ext uri="{FF2B5EF4-FFF2-40B4-BE49-F238E27FC236}">
                      <a16:creationId xmlns:a16="http://schemas.microsoft.com/office/drawing/2014/main" id="{493BA144-828F-454E-80BA-92635550093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8"/>
                  <a:ext cx="294076" cy="231527"/>
                  <a:chOff x="-3634116" y="700986"/>
                  <a:chExt cx="182598" cy="143759"/>
                </a:xfrm>
              </p:grpSpPr>
              <p:grpSp>
                <p:nvGrpSpPr>
                  <p:cNvPr id="230" name="Groep 229">
                    <a:extLst>
                      <a:ext uri="{FF2B5EF4-FFF2-40B4-BE49-F238E27FC236}">
                        <a16:creationId xmlns:a16="http://schemas.microsoft.com/office/drawing/2014/main" id="{56085886-6F01-401A-900E-C64BCBF4986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34" name="Rechte verbindingslijn 233">
                      <a:extLst>
                        <a:ext uri="{FF2B5EF4-FFF2-40B4-BE49-F238E27FC236}">
                          <a16:creationId xmlns:a16="http://schemas.microsoft.com/office/drawing/2014/main" id="{92BDDEAA-6F4B-4323-971B-C0FA6659E3F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5" name="Rechte verbindingslijn 234">
                      <a:extLst>
                        <a:ext uri="{FF2B5EF4-FFF2-40B4-BE49-F238E27FC236}">
                          <a16:creationId xmlns:a16="http://schemas.microsoft.com/office/drawing/2014/main" id="{1D2C9879-F770-4B24-8D8B-676EC925C42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6" name="Rechte verbindingslijn 235">
                      <a:extLst>
                        <a:ext uri="{FF2B5EF4-FFF2-40B4-BE49-F238E27FC236}">
                          <a16:creationId xmlns:a16="http://schemas.microsoft.com/office/drawing/2014/main" id="{E566F721-E242-4657-9F2E-14A912E5012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7" name="Rechte verbindingslijn 236">
                      <a:extLst>
                        <a:ext uri="{FF2B5EF4-FFF2-40B4-BE49-F238E27FC236}">
                          <a16:creationId xmlns:a16="http://schemas.microsoft.com/office/drawing/2014/main" id="{2D16AD93-2E0C-4203-B8A0-FBA4E8E52C5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8" name="Rechte verbindingslijn 237">
                      <a:extLst>
                        <a:ext uri="{FF2B5EF4-FFF2-40B4-BE49-F238E27FC236}">
                          <a16:creationId xmlns:a16="http://schemas.microsoft.com/office/drawing/2014/main" id="{FFCAA8C9-FF27-4D77-9C0A-65EA9EC9091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31" name="Groep 230">
                    <a:extLst>
                      <a:ext uri="{FF2B5EF4-FFF2-40B4-BE49-F238E27FC236}">
                        <a16:creationId xmlns:a16="http://schemas.microsoft.com/office/drawing/2014/main" id="{0AD75D4E-2577-4573-92AB-EA63F43B625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65"/>
                    <a:ext cx="88801" cy="72569"/>
                    <a:chOff x="-2091059" y="1395403"/>
                    <a:chExt cx="157316" cy="128558"/>
                  </a:xfrm>
                </p:grpSpPr>
                <p:sp>
                  <p:nvSpPr>
                    <p:cNvPr id="232" name="Rechthoek 231">
                      <a:extLst>
                        <a:ext uri="{FF2B5EF4-FFF2-40B4-BE49-F238E27FC236}">
                          <a16:creationId xmlns:a16="http://schemas.microsoft.com/office/drawing/2014/main" id="{C1D1EB3D-88D2-4E35-8368-8FDEBF01AE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3" name="Pijl: punthaak 232">
                      <a:extLst>
                        <a:ext uri="{FF2B5EF4-FFF2-40B4-BE49-F238E27FC236}">
                          <a16:creationId xmlns:a16="http://schemas.microsoft.com/office/drawing/2014/main" id="{3B6C2C9A-960E-41DD-A921-9F0DC591047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3" name="Groep 172">
                <a:extLst>
                  <a:ext uri="{FF2B5EF4-FFF2-40B4-BE49-F238E27FC236}">
                    <a16:creationId xmlns:a16="http://schemas.microsoft.com/office/drawing/2014/main" id="{7F73C5FC-23E0-4365-8F47-E39A7F7D166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6" name="Rechthoek 175">
                  <a:extLst>
                    <a:ext uri="{FF2B5EF4-FFF2-40B4-BE49-F238E27FC236}">
                      <a16:creationId xmlns:a16="http://schemas.microsoft.com/office/drawing/2014/main" id="{57F64491-EEDE-4EC4-8D11-AD3A3D593327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7" name="Groep 176">
                  <a:extLst>
                    <a:ext uri="{FF2B5EF4-FFF2-40B4-BE49-F238E27FC236}">
                      <a16:creationId xmlns:a16="http://schemas.microsoft.com/office/drawing/2014/main" id="{2ECE1C65-E297-4D08-88BC-F1592DCCEEF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7"/>
                  <a:ext cx="294076" cy="231527"/>
                  <a:chOff x="-3310843" y="700986"/>
                  <a:chExt cx="182598" cy="143759"/>
                </a:xfrm>
              </p:grpSpPr>
              <p:grpSp>
                <p:nvGrpSpPr>
                  <p:cNvPr id="178" name="Groep 177">
                    <a:extLst>
                      <a:ext uri="{FF2B5EF4-FFF2-40B4-BE49-F238E27FC236}">
                        <a16:creationId xmlns:a16="http://schemas.microsoft.com/office/drawing/2014/main" id="{D3147B42-6AAA-4801-A74F-9601A275016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23" name="Rechte verbindingslijn 222">
                      <a:extLst>
                        <a:ext uri="{FF2B5EF4-FFF2-40B4-BE49-F238E27FC236}">
                          <a16:creationId xmlns:a16="http://schemas.microsoft.com/office/drawing/2014/main" id="{7190440B-20CD-4EB9-A05D-1602A1740D5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4" name="Rechte verbindingslijn 223">
                      <a:extLst>
                        <a:ext uri="{FF2B5EF4-FFF2-40B4-BE49-F238E27FC236}">
                          <a16:creationId xmlns:a16="http://schemas.microsoft.com/office/drawing/2014/main" id="{FD7DC448-EECD-4AEA-807F-497BD850C39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5" name="Rechte verbindingslijn 224">
                      <a:extLst>
                        <a:ext uri="{FF2B5EF4-FFF2-40B4-BE49-F238E27FC236}">
                          <a16:creationId xmlns:a16="http://schemas.microsoft.com/office/drawing/2014/main" id="{23993C74-913A-4502-AFF4-E4D15CB45A4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6" name="Rechte verbindingslijn 225">
                      <a:extLst>
                        <a:ext uri="{FF2B5EF4-FFF2-40B4-BE49-F238E27FC236}">
                          <a16:creationId xmlns:a16="http://schemas.microsoft.com/office/drawing/2014/main" id="{A93D3ADC-E4E0-4EC9-BBAD-FA2AE69C407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7" name="Rechte verbindingslijn 226">
                      <a:extLst>
                        <a:ext uri="{FF2B5EF4-FFF2-40B4-BE49-F238E27FC236}">
                          <a16:creationId xmlns:a16="http://schemas.microsoft.com/office/drawing/2014/main" id="{43A34C5F-172F-462D-9BC7-4070C3738B7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9" name="Groep 178">
                    <a:extLst>
                      <a:ext uri="{FF2B5EF4-FFF2-40B4-BE49-F238E27FC236}">
                        <a16:creationId xmlns:a16="http://schemas.microsoft.com/office/drawing/2014/main" id="{371F9CB3-6AF7-4089-9E61-DBCCB7033E6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65"/>
                    <a:ext cx="88801" cy="72569"/>
                    <a:chOff x="-2091059" y="1395403"/>
                    <a:chExt cx="157316" cy="128558"/>
                  </a:xfrm>
                </p:grpSpPr>
                <p:sp>
                  <p:nvSpPr>
                    <p:cNvPr id="221" name="Rechthoek 220">
                      <a:extLst>
                        <a:ext uri="{FF2B5EF4-FFF2-40B4-BE49-F238E27FC236}">
                          <a16:creationId xmlns:a16="http://schemas.microsoft.com/office/drawing/2014/main" id="{902D810F-170B-41C0-BDB8-D563BECCBBC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2" name="Pijl: punthaak 221">
                      <a:extLst>
                        <a:ext uri="{FF2B5EF4-FFF2-40B4-BE49-F238E27FC236}">
                          <a16:creationId xmlns:a16="http://schemas.microsoft.com/office/drawing/2014/main" id="{9A5F718C-FA60-4A16-9EDC-3F487FCC82B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E9455F0F-7692-4B4B-BDC3-E5635E505B7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61EC7857-F9D6-4304-985A-E65F598B6526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0AF8111E-52A1-4A3D-9DEC-C0C6B3FE05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721C1CC6-0352-4490-9C0A-98514C432069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Verdana" panose="020B0604030504040204" pitchFamily="34" charset="0"/>
                <a:buChar char="›"/>
                <a:tabLst/>
                <a:defRPr/>
              </a:pP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(20pt)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5A4E4486-CBC5-4D6D-9194-9472F923C878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CD54BB23-1AD1-415D-B4B1-62CBE36E0F2F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361950" marR="0" lvl="0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#1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Segoe UI Light" panose="020B0502040204020203" pitchFamily="34" charset="0"/>
                </a:rPr>
                <a:t>(18pt)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C01EEC07-3CDF-4F52-95A1-236CEEC15F50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4A4C6F36-AB4A-4690-B35A-81A2C8EE693D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#2 (18pt)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FFA7FB57-6673-49DD-8B68-16B0D88FECC9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3772F624-2377-4A7A-A759-01A5DEBBFDD3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 (20pt)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F61949BB-D74D-4973-823C-C38883F4B823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60D26DF-9D0B-44BB-87DB-4060F603A526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Kopje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Segoe UI Light" panose="020B0502040204020203" pitchFamily="34" charset="0"/>
                </a:rPr>
                <a:t>(20pt)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88535D33-3493-4B41-A521-11257CFA5F76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sp>
        <p:nvSpPr>
          <p:cNvPr id="261" name="Tijdelijke aanduiding voor tekst 12">
            <a:extLst>
              <a:ext uri="{FF2B5EF4-FFF2-40B4-BE49-F238E27FC236}">
                <a16:creationId xmlns:a16="http://schemas.microsoft.com/office/drawing/2014/main" id="{E509EC44-C793-4FCA-9459-60B8C62C8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5873" y="-16573"/>
            <a:ext cx="4046607" cy="854536"/>
          </a:xfr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3038" r="43136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57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&amp; Tekst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D5294D50-C34A-4268-BC83-68389BCF48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654588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D5294D50-C34A-4268-BC83-68389BCF4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jdelijke aanduiding voor afbeelding 2">
            <a:extLst>
              <a:ext uri="{FF2B5EF4-FFF2-40B4-BE49-F238E27FC236}">
                <a16:creationId xmlns:a16="http://schemas.microsoft.com/office/drawing/2014/main" id="{09D20005-F223-4BDC-8E7C-2F6B525EAB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" y="-27384"/>
            <a:ext cx="6097306" cy="6858000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2160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nl-NL" sz="1200" i="1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180975" lvl="0" indent="-180975" algn="ctr"/>
            <a:r>
              <a:rPr lang="nl-NL" noProof="0" dirty="0"/>
              <a:t>1. Klik op onderstaand pictogram</a:t>
            </a:r>
            <a:br>
              <a:rPr lang="nl-NL" noProof="0" dirty="0"/>
            </a:br>
            <a:r>
              <a:rPr lang="nl-NL" noProof="0" dirty="0"/>
              <a:t>om een afbeelding in te voegen</a:t>
            </a:r>
            <a:br>
              <a:rPr lang="nl-NL" noProof="0" dirty="0"/>
            </a:br>
            <a:br>
              <a:rPr lang="nl-NL" noProof="0" dirty="0"/>
            </a:br>
            <a:r>
              <a:rPr lang="nl-NL" noProof="0" dirty="0"/>
              <a:t>2. Daarna met rechtermuisknop</a:t>
            </a:r>
            <a:br>
              <a:rPr lang="nl-NL" noProof="0" dirty="0"/>
            </a:br>
            <a:r>
              <a:rPr lang="nl-NL" noProof="0" dirty="0"/>
              <a:t>&gt; Naar achtergrond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5DA31B-33BB-4EE3-B867-DB83BBC4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541" y="1263234"/>
            <a:ext cx="4909506" cy="396000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14D91D-9AC3-4F24-92B0-1632B8144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49541" y="1925415"/>
            <a:ext cx="4909506" cy="3882982"/>
          </a:xfrm>
        </p:spPr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6BCF30-66F2-4184-8EA9-41F209F1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15399" y="6266642"/>
            <a:ext cx="3343647" cy="142288"/>
          </a:xfrm>
        </p:spPr>
        <p:txBody>
          <a:bodyPr/>
          <a:lstStyle/>
          <a:p>
            <a:r>
              <a:rPr lang="nl-NL"/>
              <a:t>16-03-2018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5D6EB-48A8-418E-B320-85D3B9D1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4CE67B-30A1-45F6-98F6-67A0ED11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0851-DDD2-479D-B090-D94045F7DF3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B7DCDE1-E8CC-42F8-843C-512E32A3DDBA}"/>
              </a:ext>
            </a:extLst>
          </p:cNvPr>
          <p:cNvSpPr/>
          <p:nvPr userDrawn="1"/>
        </p:nvSpPr>
        <p:spPr>
          <a:xfrm>
            <a:off x="3587447" y="-524331"/>
            <a:ext cx="502345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i="1" noProof="0" dirty="0">
                <a:solidFill>
                  <a:schemeClr val="tx1"/>
                </a:solidFill>
              </a:rPr>
              <a:t>Beeld &amp; Tekst 50%/50%</a:t>
            </a:r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419E7890-BECC-48DB-BCDB-B1446A4C8F03}"/>
              </a:ext>
            </a:extLst>
          </p:cNvPr>
          <p:cNvGrpSpPr/>
          <p:nvPr userDrawn="1"/>
        </p:nvGrpSpPr>
        <p:grpSpPr>
          <a:xfrm>
            <a:off x="-1" y="0"/>
            <a:ext cx="12198351" cy="6859514"/>
            <a:chOff x="-2" y="0"/>
            <a:chExt cx="12198352" cy="6859514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6CF1D978-5BD9-438B-903C-76A6DD4A3D8F}"/>
                </a:ext>
              </a:extLst>
            </p:cNvPr>
            <p:cNvSpPr/>
            <p:nvPr userDrawn="1"/>
          </p:nvSpPr>
          <p:spPr>
            <a:xfrm>
              <a:off x="0" y="840048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6A756AC-80F3-4B74-89CB-68E6DFB0C301}"/>
                </a:ext>
              </a:extLst>
            </p:cNvPr>
            <p:cNvSpPr/>
            <p:nvPr userDrawn="1"/>
          </p:nvSpPr>
          <p:spPr>
            <a:xfrm>
              <a:off x="-2" y="5810741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54D87484-4D98-42EE-B9CF-8B6998ED906D}"/>
                </a:ext>
              </a:extLst>
            </p:cNvPr>
            <p:cNvSpPr/>
            <p:nvPr userDrawn="1"/>
          </p:nvSpPr>
          <p:spPr>
            <a:xfrm rot="16200000">
              <a:off x="3312733" y="3400499"/>
              <a:ext cx="5569142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ECBA962-F1E1-4958-A009-D96262224DFE}"/>
                </a:ext>
              </a:extLst>
            </p:cNvPr>
            <p:cNvSpPr/>
            <p:nvPr userDrawn="1"/>
          </p:nvSpPr>
          <p:spPr>
            <a:xfrm>
              <a:off x="0" y="1637414"/>
              <a:ext cx="12198350" cy="288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E96B7F2-115E-45EE-AB53-7500BE4C2340}"/>
                </a:ext>
              </a:extLst>
            </p:cNvPr>
            <p:cNvSpPr/>
            <p:nvPr userDrawn="1"/>
          </p:nvSpPr>
          <p:spPr>
            <a:xfrm>
              <a:off x="0" y="0"/>
              <a:ext cx="73698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DD2F0F3-A33B-485E-8523-32B2871755A2}"/>
                </a:ext>
              </a:extLst>
            </p:cNvPr>
            <p:cNvSpPr/>
            <p:nvPr userDrawn="1"/>
          </p:nvSpPr>
          <p:spPr>
            <a:xfrm>
              <a:off x="11460208" y="0"/>
              <a:ext cx="73698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F03B8484-0775-44BC-A655-05F259039673}"/>
                </a:ext>
              </a:extLst>
            </p:cNvPr>
            <p:cNvSpPr/>
            <p:nvPr userDrawn="1"/>
          </p:nvSpPr>
          <p:spPr>
            <a:xfrm>
              <a:off x="0" y="0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47F29D2-14FE-4954-8288-062A8A67FC62}"/>
                </a:ext>
              </a:extLst>
            </p:cNvPr>
            <p:cNvSpPr/>
            <p:nvPr userDrawn="1"/>
          </p:nvSpPr>
          <p:spPr>
            <a:xfrm>
              <a:off x="0" y="6411275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</p:grpSp>
      <p:sp>
        <p:nvSpPr>
          <p:cNvPr id="135" name="Tijdelijke aanduiding voor tekst 10">
            <a:extLst>
              <a:ext uri="{FF2B5EF4-FFF2-40B4-BE49-F238E27FC236}">
                <a16:creationId xmlns:a16="http://schemas.microsoft.com/office/drawing/2014/main" id="{9A5EC605-4264-4A67-99E0-DFC79D0F0E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3152" y="6576638"/>
            <a:ext cx="432048" cy="281362"/>
          </a:xfrm>
          <a:solidFill>
            <a:srgbClr val="154273"/>
          </a:solidFill>
        </p:spPr>
        <p:txBody>
          <a:bodyPr/>
          <a:lstStyle>
            <a:lvl1pPr marL="0" indent="0">
              <a:buNone/>
              <a:defRPr sz="100">
                <a:solidFill>
                  <a:srgbClr val="00588E"/>
                </a:solidFill>
              </a:defRPr>
            </a:lvl1pPr>
          </a:lstStyle>
          <a:p>
            <a:pPr lvl="0"/>
            <a:r>
              <a:rPr lang="nl-NL" dirty="0"/>
              <a:t>  </a:t>
            </a:r>
          </a:p>
        </p:txBody>
      </p:sp>
      <p:grpSp>
        <p:nvGrpSpPr>
          <p:cNvPr id="137" name="Instructie">
            <a:extLst>
              <a:ext uri="{FF2B5EF4-FFF2-40B4-BE49-F238E27FC236}">
                <a16:creationId xmlns:a16="http://schemas.microsoft.com/office/drawing/2014/main" id="{44B80BC0-A8FC-4095-9A60-400241D79229}"/>
              </a:ext>
            </a:extLst>
          </p:cNvPr>
          <p:cNvGrpSpPr/>
          <p:nvPr userDrawn="1"/>
        </p:nvGrpSpPr>
        <p:grpSpPr>
          <a:xfrm>
            <a:off x="12397662" y="0"/>
            <a:ext cx="3195265" cy="4929310"/>
            <a:chOff x="-3428901" y="0"/>
            <a:chExt cx="3195265" cy="4929310"/>
          </a:xfrm>
        </p:grpSpPr>
        <p:grpSp>
          <p:nvGrpSpPr>
            <p:cNvPr id="180" name="Groep 179">
              <a:extLst>
                <a:ext uri="{FF2B5EF4-FFF2-40B4-BE49-F238E27FC236}">
                  <a16:creationId xmlns:a16="http://schemas.microsoft.com/office/drawing/2014/main" id="{1BA1C81A-DF61-4727-95AC-1FC34752C827}"/>
                </a:ext>
              </a:extLst>
            </p:cNvPr>
            <p:cNvGrpSpPr/>
            <p:nvPr userDrawn="1"/>
          </p:nvGrpSpPr>
          <p:grpSpPr>
            <a:xfrm>
              <a:off x="-3063220" y="3245259"/>
              <a:ext cx="1499406" cy="678267"/>
              <a:chOff x="12757283" y="3120781"/>
              <a:chExt cx="1499406" cy="678267"/>
            </a:xfrm>
          </p:grpSpPr>
          <p:sp>
            <p:nvSpPr>
              <p:cNvPr id="207" name="Rechthoek 206">
                <a:extLst>
                  <a:ext uri="{FF2B5EF4-FFF2-40B4-BE49-F238E27FC236}">
                    <a16:creationId xmlns:a16="http://schemas.microsoft.com/office/drawing/2014/main" id="{A3C0B090-4778-4547-AC45-FBE1C1D0EF4F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Rechthoek 207">
                <a:extLst>
                  <a:ext uri="{FF2B5EF4-FFF2-40B4-BE49-F238E27FC236}">
                    <a16:creationId xmlns:a16="http://schemas.microsoft.com/office/drawing/2014/main" id="{8B177382-21EA-41FA-9405-7CABDE92DE86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Tekstvak 208">
                <a:extLst>
                  <a:ext uri="{FF2B5EF4-FFF2-40B4-BE49-F238E27FC236}">
                    <a16:creationId xmlns:a16="http://schemas.microsoft.com/office/drawing/2014/main" id="{8522A342-E5C6-4216-B435-9086A0411A6D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17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210" name="Tekstvak 209">
                <a:extLst>
                  <a:ext uri="{FF2B5EF4-FFF2-40B4-BE49-F238E27FC236}">
                    <a16:creationId xmlns:a16="http://schemas.microsoft.com/office/drawing/2014/main" id="{B4122383-A290-481B-B8FF-3B748238DBE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17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11" name="Picture 3">
                <a:extLst>
                  <a:ext uri="{FF2B5EF4-FFF2-40B4-BE49-F238E27FC236}">
                    <a16:creationId xmlns:a16="http://schemas.microsoft.com/office/drawing/2014/main" id="{AEC0985A-BAFF-4BB8-B57C-281FECA8896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2" name="Gelijkbenige driehoek 211">
                <a:extLst>
                  <a:ext uri="{FF2B5EF4-FFF2-40B4-BE49-F238E27FC236}">
                    <a16:creationId xmlns:a16="http://schemas.microsoft.com/office/drawing/2014/main" id="{EEAA5A11-9904-476D-8A29-72F0729CF24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3" name="Groep 212">
                <a:extLst>
                  <a:ext uri="{FF2B5EF4-FFF2-40B4-BE49-F238E27FC236}">
                    <a16:creationId xmlns:a16="http://schemas.microsoft.com/office/drawing/2014/main" id="{CEFEAC3A-2318-4FE7-ADE1-653F1E74C5D9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18" name="Rechthoek 217">
                  <a:extLst>
                    <a:ext uri="{FF2B5EF4-FFF2-40B4-BE49-F238E27FC236}">
                      <a16:creationId xmlns:a16="http://schemas.microsoft.com/office/drawing/2014/main" id="{F8D67174-FC46-4F6C-8E1F-05B4F7E6D4B9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219" name="Rechthoek 218">
                  <a:extLst>
                    <a:ext uri="{FF2B5EF4-FFF2-40B4-BE49-F238E27FC236}">
                      <a16:creationId xmlns:a16="http://schemas.microsoft.com/office/drawing/2014/main" id="{09373F71-8AF1-4D39-8BF4-062C5F5CD2E9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220" name="Rechthoek 219">
                  <a:extLst>
                    <a:ext uri="{FF2B5EF4-FFF2-40B4-BE49-F238E27FC236}">
                      <a16:creationId xmlns:a16="http://schemas.microsoft.com/office/drawing/2014/main" id="{F4A69579-35AA-4E6F-AAE5-8B9F08D273B0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</p:grpSp>
          <p:grpSp>
            <p:nvGrpSpPr>
              <p:cNvPr id="214" name="Groep 213">
                <a:extLst>
                  <a:ext uri="{FF2B5EF4-FFF2-40B4-BE49-F238E27FC236}">
                    <a16:creationId xmlns:a16="http://schemas.microsoft.com/office/drawing/2014/main" id="{04E609B5-2C69-44DC-A888-DFD8DC85C845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15" name="Rechthoek 214">
                  <a:extLst>
                    <a:ext uri="{FF2B5EF4-FFF2-40B4-BE49-F238E27FC236}">
                      <a16:creationId xmlns:a16="http://schemas.microsoft.com/office/drawing/2014/main" id="{37C3A9CA-4481-45DB-969D-15905BBBA560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216" name="Rechthoek 215">
                  <a:extLst>
                    <a:ext uri="{FF2B5EF4-FFF2-40B4-BE49-F238E27FC236}">
                      <a16:creationId xmlns:a16="http://schemas.microsoft.com/office/drawing/2014/main" id="{D52B8141-9B2C-41B9-95B9-BEB88231913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217" name="Rechthoek 216">
                  <a:extLst>
                    <a:ext uri="{FF2B5EF4-FFF2-40B4-BE49-F238E27FC236}">
                      <a16:creationId xmlns:a16="http://schemas.microsoft.com/office/drawing/2014/main" id="{0EBEF0BA-4D4E-4A25-BBF0-84D2C300CC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</p:grpSp>
        </p:grpSp>
        <p:grpSp>
          <p:nvGrpSpPr>
            <p:cNvPr id="181" name="Meer informatie">
              <a:extLst>
                <a:ext uri="{FF2B5EF4-FFF2-40B4-BE49-F238E27FC236}">
                  <a16:creationId xmlns:a16="http://schemas.microsoft.com/office/drawing/2014/main" id="{D5693419-9327-462F-9A61-D2BED8061674}"/>
                </a:ext>
              </a:extLst>
            </p:cNvPr>
            <p:cNvGrpSpPr/>
            <p:nvPr userDrawn="1"/>
          </p:nvGrpSpPr>
          <p:grpSpPr>
            <a:xfrm>
              <a:off x="-3423738" y="4146037"/>
              <a:ext cx="3178515" cy="783273"/>
              <a:chOff x="-3741486" y="3386444"/>
              <a:chExt cx="3178515" cy="783273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0F13E62F-4183-4FCC-A4F4-4F23AB759C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000" noProof="0"/>
              </a:p>
            </p:txBody>
          </p:sp>
          <p:sp>
            <p:nvSpPr>
              <p:cNvPr id="205" name="Rechthoek 204">
                <a:extLst>
                  <a:ext uri="{FF2B5EF4-FFF2-40B4-BE49-F238E27FC236}">
                    <a16:creationId xmlns:a16="http://schemas.microsoft.com/office/drawing/2014/main" id="{32E88384-3FE2-433A-8B0D-8A7DB7196FE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06" name="Rechte verbindingslijn 205">
                <a:extLst>
                  <a:ext uri="{FF2B5EF4-FFF2-40B4-BE49-F238E27FC236}">
                    <a16:creationId xmlns:a16="http://schemas.microsoft.com/office/drawing/2014/main" id="{64054143-4A9B-493C-8936-84EDD83A98B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4E05FC3B-603C-4624-8571-7BFCB11BFD22}"/>
                </a:ext>
              </a:extLst>
            </p:cNvPr>
            <p:cNvSpPr/>
            <p:nvPr userDrawn="1"/>
          </p:nvSpPr>
          <p:spPr>
            <a:xfrm>
              <a:off x="-3423240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83" name="Ovaal 182">
              <a:extLst>
                <a:ext uri="{FF2B5EF4-FFF2-40B4-BE49-F238E27FC236}">
                  <a16:creationId xmlns:a16="http://schemas.microsoft.com/office/drawing/2014/main" id="{559EAE1F-209C-467B-A88D-830A90A4D5C5}"/>
                </a:ext>
              </a:extLst>
            </p:cNvPr>
            <p:cNvSpPr/>
            <p:nvPr userDrawn="1"/>
          </p:nvSpPr>
          <p:spPr>
            <a:xfrm>
              <a:off x="-34289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84" name="Rechte verbindingslijn 183">
              <a:extLst>
                <a:ext uri="{FF2B5EF4-FFF2-40B4-BE49-F238E27FC236}">
                  <a16:creationId xmlns:a16="http://schemas.microsoft.com/office/drawing/2014/main" id="{E7CA38B3-779D-42C7-A418-AC4C6C2C8F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5" name="Rechte verbindingslijn 184">
              <a:extLst>
                <a:ext uri="{FF2B5EF4-FFF2-40B4-BE49-F238E27FC236}">
                  <a16:creationId xmlns:a16="http://schemas.microsoft.com/office/drawing/2014/main" id="{AD7FEB67-E04F-4ACB-949B-CC1FB3D5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002AF838-D0BF-4C4E-A0FD-106AF524183B}"/>
                </a:ext>
              </a:extLst>
            </p:cNvPr>
            <p:cNvSpPr/>
            <p:nvPr userDrawn="1"/>
          </p:nvSpPr>
          <p:spPr>
            <a:xfrm>
              <a:off x="-3063220" y="432552"/>
              <a:ext cx="2829584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7" name="Rechte verbindingslijn 186">
              <a:extLst>
                <a:ext uri="{FF2B5EF4-FFF2-40B4-BE49-F238E27FC236}">
                  <a16:creationId xmlns:a16="http://schemas.microsoft.com/office/drawing/2014/main" id="{4BC1160B-DE3F-403E-AB57-FC8CD112DB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4028154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8" name="Ovaal 187">
              <a:extLst>
                <a:ext uri="{FF2B5EF4-FFF2-40B4-BE49-F238E27FC236}">
                  <a16:creationId xmlns:a16="http://schemas.microsoft.com/office/drawing/2014/main" id="{112B355F-9DE8-4BA2-AD9A-71C37DBFA7C7}"/>
                </a:ext>
              </a:extLst>
            </p:cNvPr>
            <p:cNvSpPr/>
            <p:nvPr userDrawn="1"/>
          </p:nvSpPr>
          <p:spPr>
            <a:xfrm>
              <a:off x="-34289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428CCF26-D8BA-4964-AED3-18401E8C969A}"/>
                </a:ext>
              </a:extLst>
            </p:cNvPr>
            <p:cNvSpPr/>
            <p:nvPr userDrawn="1"/>
          </p:nvSpPr>
          <p:spPr>
            <a:xfrm>
              <a:off x="-3063220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</a:t>
              </a: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via [voorbeeld V:\Uitgeverij\Beeld] </a:t>
              </a: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90" name="Groep 189">
              <a:extLst>
                <a:ext uri="{FF2B5EF4-FFF2-40B4-BE49-F238E27FC236}">
                  <a16:creationId xmlns:a16="http://schemas.microsoft.com/office/drawing/2014/main" id="{7394852A-FA5B-4EE8-A6DF-4B4745538CD2}"/>
                </a:ext>
              </a:extLst>
            </p:cNvPr>
            <p:cNvGrpSpPr/>
            <p:nvPr userDrawn="1"/>
          </p:nvGrpSpPr>
          <p:grpSpPr>
            <a:xfrm>
              <a:off x="-3063220" y="2329693"/>
              <a:ext cx="825500" cy="209550"/>
              <a:chOff x="13504624" y="2482850"/>
              <a:chExt cx="825500" cy="209550"/>
            </a:xfrm>
          </p:grpSpPr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E99FC242-6E6F-49C6-90CE-53048179B64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02" name="Rechte verbindingslijn 201">
                <a:extLst>
                  <a:ext uri="{FF2B5EF4-FFF2-40B4-BE49-F238E27FC236}">
                    <a16:creationId xmlns:a16="http://schemas.microsoft.com/office/drawing/2014/main" id="{4EE09EF3-4F2A-47A9-9E2C-295A62AFD32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03" name="Gelijkbenige driehoek 202">
                <a:extLst>
                  <a:ext uri="{FF2B5EF4-FFF2-40B4-BE49-F238E27FC236}">
                    <a16:creationId xmlns:a16="http://schemas.microsoft.com/office/drawing/2014/main" id="{D1F62121-FF10-4C3F-99BD-E053D1C1977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1" name="Groep 190">
              <a:extLst>
                <a:ext uri="{FF2B5EF4-FFF2-40B4-BE49-F238E27FC236}">
                  <a16:creationId xmlns:a16="http://schemas.microsoft.com/office/drawing/2014/main" id="{3F20EA5A-D46D-4B3D-827B-69EC1EC808D6}"/>
                </a:ext>
              </a:extLst>
            </p:cNvPr>
            <p:cNvGrpSpPr/>
            <p:nvPr userDrawn="1"/>
          </p:nvGrpSpPr>
          <p:grpSpPr>
            <a:xfrm>
              <a:off x="-3063220" y="1141626"/>
              <a:ext cx="294789" cy="318834"/>
              <a:chOff x="14466489" y="1001522"/>
              <a:chExt cx="290627" cy="314333"/>
            </a:xfrm>
          </p:grpSpPr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CCB89A1D-5B70-47E6-B9FA-74405E47B19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Ovaal 195">
                <a:extLst>
                  <a:ext uri="{FF2B5EF4-FFF2-40B4-BE49-F238E27FC236}">
                    <a16:creationId xmlns:a16="http://schemas.microsoft.com/office/drawing/2014/main" id="{5EF04A35-98F4-49EF-8922-E5ABDB831D0A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Vrije vorm: vorm 196">
                <a:extLst>
                  <a:ext uri="{FF2B5EF4-FFF2-40B4-BE49-F238E27FC236}">
                    <a16:creationId xmlns:a16="http://schemas.microsoft.com/office/drawing/2014/main" id="{2E4439A7-6727-4602-9D9F-0FE24FA4873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hthoek: afgeronde hoeken 197">
                <a:extLst>
                  <a:ext uri="{FF2B5EF4-FFF2-40B4-BE49-F238E27FC236}">
                    <a16:creationId xmlns:a16="http://schemas.microsoft.com/office/drawing/2014/main" id="{4105F4A5-3A2A-40BE-A665-3FA36E8717C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99" name="Rechte verbindingslijn 198">
                <a:extLst>
                  <a:ext uri="{FF2B5EF4-FFF2-40B4-BE49-F238E27FC236}">
                    <a16:creationId xmlns:a16="http://schemas.microsoft.com/office/drawing/2014/main" id="{6EEE17D2-52CC-4CBB-99AD-1F32F043DF1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0" name="Rechte verbindingslijn 199">
                <a:extLst>
                  <a:ext uri="{FF2B5EF4-FFF2-40B4-BE49-F238E27FC236}">
                    <a16:creationId xmlns:a16="http://schemas.microsoft.com/office/drawing/2014/main" id="{D6182489-FEBF-471D-B859-1DDE15C94178}"/>
                  </a:ext>
                </a:extLst>
              </p:cNvPr>
              <p:cNvCxnSpPr>
                <a:cxnSpLocks/>
                <a:stCxn id="19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2" name="Ovaal 191">
              <a:extLst>
                <a:ext uri="{FF2B5EF4-FFF2-40B4-BE49-F238E27FC236}">
                  <a16:creationId xmlns:a16="http://schemas.microsoft.com/office/drawing/2014/main" id="{98539E19-4477-49A3-8C12-323C6A058BCF}"/>
                </a:ext>
              </a:extLst>
            </p:cNvPr>
            <p:cNvSpPr/>
            <p:nvPr userDrawn="1"/>
          </p:nvSpPr>
          <p:spPr>
            <a:xfrm>
              <a:off x="-3428901" y="276309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93" name="Rechthoek 192">
              <a:extLst>
                <a:ext uri="{FF2B5EF4-FFF2-40B4-BE49-F238E27FC236}">
                  <a16:creationId xmlns:a16="http://schemas.microsoft.com/office/drawing/2014/main" id="{3B24BE26-A283-41E3-9DB8-02769944F798}"/>
                </a:ext>
              </a:extLst>
            </p:cNvPr>
            <p:cNvSpPr/>
            <p:nvPr userDrawn="1"/>
          </p:nvSpPr>
          <p:spPr>
            <a:xfrm>
              <a:off x="-3063219" y="2829158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4" name="Rechte verbindingslijn 193">
              <a:extLst>
                <a:ext uri="{FF2B5EF4-FFF2-40B4-BE49-F238E27FC236}">
                  <a16:creationId xmlns:a16="http://schemas.microsoft.com/office/drawing/2014/main" id="{0448048B-C433-4ABD-BEE3-0BD7225A11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264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8" name="Instructie">
            <a:extLst>
              <a:ext uri="{FF2B5EF4-FFF2-40B4-BE49-F238E27FC236}">
                <a16:creationId xmlns:a16="http://schemas.microsoft.com/office/drawing/2014/main" id="{B717B98C-363D-468E-8A40-A9C5560AEB72}"/>
              </a:ext>
            </a:extLst>
          </p:cNvPr>
          <p:cNvGrpSpPr/>
          <p:nvPr userDrawn="1"/>
        </p:nvGrpSpPr>
        <p:grpSpPr>
          <a:xfrm>
            <a:off x="-3432430" y="0"/>
            <a:ext cx="3201329" cy="6001164"/>
            <a:chOff x="-3437549" y="1434"/>
            <a:chExt cx="3201329" cy="6001164"/>
          </a:xfrm>
        </p:grpSpPr>
        <p:cxnSp>
          <p:nvCxnSpPr>
            <p:cNvPr id="139" name="Rechte verbindingslijn 138">
              <a:extLst>
                <a:ext uri="{FF2B5EF4-FFF2-40B4-BE49-F238E27FC236}">
                  <a16:creationId xmlns:a16="http://schemas.microsoft.com/office/drawing/2014/main" id="{933CF218-AC7E-440A-86F4-456A96AB8E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AA1D5829-45BD-4ACD-BF67-DDD32F6A69AC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E970C08B-5EA5-450B-B3F4-F55EB3241DFF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Verdana" panose="020B0604030504040204" pitchFamily="34" charset="0"/>
                <a:buChar char="›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Opsomming</a:t>
              </a:r>
            </a:p>
          </p:txBody>
        </p:sp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2B94A206-84F5-4C73-9D72-8A4C5E75CF48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034C6A40-6B27-49E2-866C-FEF4E9F0BDFA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352425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Alfabet onder opsomming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5A5988F5-D251-46A9-B076-61CEAF0E89C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CC12D251-3FCF-4E51-80B3-EAEC3C2D35FE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541338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onder opsomming</a:t>
              </a: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C95D66E4-8784-4E36-AEAD-11C4D54AA983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77283F8B-D738-4551-B2A4-344F871EACF9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tekst</a:t>
              </a:r>
            </a:p>
          </p:txBody>
        </p:sp>
        <p:grpSp>
          <p:nvGrpSpPr>
            <p:cNvPr id="148" name="Meer informatie">
              <a:extLst>
                <a:ext uri="{FF2B5EF4-FFF2-40B4-BE49-F238E27FC236}">
                  <a16:creationId xmlns:a16="http://schemas.microsoft.com/office/drawing/2014/main" id="{0451C07E-CE93-4BC6-B584-E651F69C433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57" name="Freeform 101">
                <a:extLst>
                  <a:ext uri="{FF2B5EF4-FFF2-40B4-BE49-F238E27FC236}">
                    <a16:creationId xmlns:a16="http://schemas.microsoft.com/office/drawing/2014/main" id="{53667A0E-6D32-48E6-A1A8-B5FF23B8286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nl-NL" sz="1100" noProof="0"/>
              </a:p>
            </p:txBody>
          </p:sp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B600248C-7A0E-405D-B62C-6913F6C285D7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59" name="Rechte verbindingslijn 258">
                <a:extLst>
                  <a:ext uri="{FF2B5EF4-FFF2-40B4-BE49-F238E27FC236}">
                    <a16:creationId xmlns:a16="http://schemas.microsoft.com/office/drawing/2014/main" id="{EDBDED34-A6E3-4C2E-A93B-0913F5453E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9CBF5B93-51B9-4661-9D3B-3C437AD4D160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400663A8-6168-4671-BB15-BB84647CB64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92EBCD6B-974A-4C3D-BB68-276E98F6D7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2" name="Groep 151">
              <a:extLst>
                <a:ext uri="{FF2B5EF4-FFF2-40B4-BE49-F238E27FC236}">
                  <a16:creationId xmlns:a16="http://schemas.microsoft.com/office/drawing/2014/main" id="{70065202-FD46-46DC-B3FF-427C619BCEEC}"/>
                </a:ext>
              </a:extLst>
            </p:cNvPr>
            <p:cNvGrpSpPr/>
            <p:nvPr userDrawn="1"/>
          </p:nvGrpSpPr>
          <p:grpSpPr>
            <a:xfrm>
              <a:off x="-3437549" y="349413"/>
              <a:ext cx="2933827" cy="558874"/>
              <a:chOff x="-3419346" y="368233"/>
              <a:chExt cx="3904920" cy="743862"/>
            </a:xfrm>
          </p:grpSpPr>
          <p:sp>
            <p:nvSpPr>
              <p:cNvPr id="164" name="Rechthoek 163">
                <a:extLst>
                  <a:ext uri="{FF2B5EF4-FFF2-40B4-BE49-F238E27FC236}">
                    <a16:creationId xmlns:a16="http://schemas.microsoft.com/office/drawing/2014/main" id="{2F663590-A500-473D-8818-3D86CF5BC9F2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65" name="Rechte verbindingslijn 164">
                <a:extLst>
                  <a:ext uri="{FF2B5EF4-FFF2-40B4-BE49-F238E27FC236}">
                    <a16:creationId xmlns:a16="http://schemas.microsoft.com/office/drawing/2014/main" id="{642F8D6C-7D06-4391-AB1F-97AC88931F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Rechte verbindingslijn 165">
                <a:extLst>
                  <a:ext uri="{FF2B5EF4-FFF2-40B4-BE49-F238E27FC236}">
                    <a16:creationId xmlns:a16="http://schemas.microsoft.com/office/drawing/2014/main" id="{7BEC7D75-A3AB-4332-9CE5-A8A6FAA2E0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67AE64CF-7B7F-4580-850E-9AAEEE3A3B4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8" name="Groep 167">
                <a:extLst>
                  <a:ext uri="{FF2B5EF4-FFF2-40B4-BE49-F238E27FC236}">
                    <a16:creationId xmlns:a16="http://schemas.microsoft.com/office/drawing/2014/main" id="{E0713A59-E0F6-46A2-B808-E33726E4F5C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48" name="Groep 247">
                  <a:extLst>
                    <a:ext uri="{FF2B5EF4-FFF2-40B4-BE49-F238E27FC236}">
                      <a16:creationId xmlns:a16="http://schemas.microsoft.com/office/drawing/2014/main" id="{031E4079-ED13-4078-B340-4271BA3C6B7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52" name="Rechte verbindingslijn 251">
                    <a:extLst>
                      <a:ext uri="{FF2B5EF4-FFF2-40B4-BE49-F238E27FC236}">
                        <a16:creationId xmlns:a16="http://schemas.microsoft.com/office/drawing/2014/main" id="{1573C286-4185-4AD4-84C3-1EF3042DA8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3" name="Rechte verbindingslijn 252">
                    <a:extLst>
                      <a:ext uri="{FF2B5EF4-FFF2-40B4-BE49-F238E27FC236}">
                        <a16:creationId xmlns:a16="http://schemas.microsoft.com/office/drawing/2014/main" id="{3B29834D-C2E2-4AA5-9533-4CF42E2FC5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4" name="Rechte verbindingslijn 253">
                    <a:extLst>
                      <a:ext uri="{FF2B5EF4-FFF2-40B4-BE49-F238E27FC236}">
                        <a16:creationId xmlns:a16="http://schemas.microsoft.com/office/drawing/2014/main" id="{75DBE8CF-515C-490E-AD83-36AB1DD063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5" name="Rechte verbindingslijn 254">
                    <a:extLst>
                      <a:ext uri="{FF2B5EF4-FFF2-40B4-BE49-F238E27FC236}">
                        <a16:creationId xmlns:a16="http://schemas.microsoft.com/office/drawing/2014/main" id="{0DAD96C1-12A2-4D81-ABE6-0AEB2AA869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6" name="Rechte verbindingslijn 255">
                    <a:extLst>
                      <a:ext uri="{FF2B5EF4-FFF2-40B4-BE49-F238E27FC236}">
                        <a16:creationId xmlns:a16="http://schemas.microsoft.com/office/drawing/2014/main" id="{6E7D232E-5C26-4E84-9730-929E093B7A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9" name="Groep 248">
                  <a:extLst>
                    <a:ext uri="{FF2B5EF4-FFF2-40B4-BE49-F238E27FC236}">
                      <a16:creationId xmlns:a16="http://schemas.microsoft.com/office/drawing/2014/main" id="{A42CA36A-A905-4ABC-932A-57954A7F0490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65"/>
                  <a:ext cx="88801" cy="72569"/>
                  <a:chOff x="-2091059" y="1395403"/>
                  <a:chExt cx="157316" cy="128558"/>
                </a:xfrm>
              </p:grpSpPr>
              <p:sp>
                <p:nvSpPr>
                  <p:cNvPr id="250" name="Rechthoek 249">
                    <a:extLst>
                      <a:ext uri="{FF2B5EF4-FFF2-40B4-BE49-F238E27FC236}">
                        <a16:creationId xmlns:a16="http://schemas.microsoft.com/office/drawing/2014/main" id="{F992AA01-2882-4220-BEAE-B2E62CE463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1" name="Pijl: punthaak 250">
                    <a:extLst>
                      <a:ext uri="{FF2B5EF4-FFF2-40B4-BE49-F238E27FC236}">
                        <a16:creationId xmlns:a16="http://schemas.microsoft.com/office/drawing/2014/main" id="{301A0A59-7BD3-42F6-9FB9-19134A24FAE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69" name="Groep 168">
                <a:extLst>
                  <a:ext uri="{FF2B5EF4-FFF2-40B4-BE49-F238E27FC236}">
                    <a16:creationId xmlns:a16="http://schemas.microsoft.com/office/drawing/2014/main" id="{94C88F71-2CFB-4CD5-BDE1-F1614E89057E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39" name="Groep 238">
                  <a:extLst>
                    <a:ext uri="{FF2B5EF4-FFF2-40B4-BE49-F238E27FC236}">
                      <a16:creationId xmlns:a16="http://schemas.microsoft.com/office/drawing/2014/main" id="{B04E46EF-F84D-4843-A531-09C8F6596963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43" name="Rechte verbindingslijn 242">
                    <a:extLst>
                      <a:ext uri="{FF2B5EF4-FFF2-40B4-BE49-F238E27FC236}">
                        <a16:creationId xmlns:a16="http://schemas.microsoft.com/office/drawing/2014/main" id="{4401F1F5-1C17-4418-BA31-B2EDD859AE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4" name="Rechte verbindingslijn 243">
                    <a:extLst>
                      <a:ext uri="{FF2B5EF4-FFF2-40B4-BE49-F238E27FC236}">
                        <a16:creationId xmlns:a16="http://schemas.microsoft.com/office/drawing/2014/main" id="{584525D5-6532-481D-B648-3E66C9212C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5" name="Rechte verbindingslijn 244">
                    <a:extLst>
                      <a:ext uri="{FF2B5EF4-FFF2-40B4-BE49-F238E27FC236}">
                        <a16:creationId xmlns:a16="http://schemas.microsoft.com/office/drawing/2014/main" id="{AA713D13-5C57-41B9-BD99-FABBE4F80C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6" name="Rechte verbindingslijn 245">
                    <a:extLst>
                      <a:ext uri="{FF2B5EF4-FFF2-40B4-BE49-F238E27FC236}">
                        <a16:creationId xmlns:a16="http://schemas.microsoft.com/office/drawing/2014/main" id="{67649A1C-F852-414E-BE08-287B0E19F7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7" name="Rechte verbindingslijn 246">
                    <a:extLst>
                      <a:ext uri="{FF2B5EF4-FFF2-40B4-BE49-F238E27FC236}">
                        <a16:creationId xmlns:a16="http://schemas.microsoft.com/office/drawing/2014/main" id="{B9C8702B-7954-4C2A-AAC7-1741ABA933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0" name="Groep 239">
                  <a:extLst>
                    <a:ext uri="{FF2B5EF4-FFF2-40B4-BE49-F238E27FC236}">
                      <a16:creationId xmlns:a16="http://schemas.microsoft.com/office/drawing/2014/main" id="{0FBBC1C3-086A-4D48-A5D0-08FDBB4E1FD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65"/>
                  <a:ext cx="88801" cy="72569"/>
                  <a:chOff x="-2091059" y="1395403"/>
                  <a:chExt cx="157316" cy="128558"/>
                </a:xfrm>
              </p:grpSpPr>
              <p:sp>
                <p:nvSpPr>
                  <p:cNvPr id="241" name="Rechthoek 240">
                    <a:extLst>
                      <a:ext uri="{FF2B5EF4-FFF2-40B4-BE49-F238E27FC236}">
                        <a16:creationId xmlns:a16="http://schemas.microsoft.com/office/drawing/2014/main" id="{6DEB718F-D055-45C9-99D0-63610A5126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2" name="Pijl: punthaak 241">
                    <a:extLst>
                      <a:ext uri="{FF2B5EF4-FFF2-40B4-BE49-F238E27FC236}">
                        <a16:creationId xmlns:a16="http://schemas.microsoft.com/office/drawing/2014/main" id="{9CA4EF9F-0009-49F0-8BEF-D619179070D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0" name="Rechte verbindingslijn 169">
                <a:extLst>
                  <a:ext uri="{FF2B5EF4-FFF2-40B4-BE49-F238E27FC236}">
                    <a16:creationId xmlns:a16="http://schemas.microsoft.com/office/drawing/2014/main" id="{079FBC17-5EEB-4444-9A88-7E3730C60B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B2072FF5-0A62-4C00-9448-AD33B2C91E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7C26A5B9-DBC1-479E-9132-543C8748F8B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28" name="Rechthoek 227">
                  <a:extLst>
                    <a:ext uri="{FF2B5EF4-FFF2-40B4-BE49-F238E27FC236}">
                      <a16:creationId xmlns:a16="http://schemas.microsoft.com/office/drawing/2014/main" id="{67683058-6035-470F-8534-FFDE860159E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9" name="Groep 228">
                  <a:extLst>
                    <a:ext uri="{FF2B5EF4-FFF2-40B4-BE49-F238E27FC236}">
                      <a16:creationId xmlns:a16="http://schemas.microsoft.com/office/drawing/2014/main" id="{A6F65AD0-5E63-4931-85DB-687A0379B14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8"/>
                  <a:ext cx="294076" cy="231527"/>
                  <a:chOff x="-3634116" y="700986"/>
                  <a:chExt cx="182598" cy="143759"/>
                </a:xfrm>
              </p:grpSpPr>
              <p:grpSp>
                <p:nvGrpSpPr>
                  <p:cNvPr id="230" name="Groep 229">
                    <a:extLst>
                      <a:ext uri="{FF2B5EF4-FFF2-40B4-BE49-F238E27FC236}">
                        <a16:creationId xmlns:a16="http://schemas.microsoft.com/office/drawing/2014/main" id="{DA21DF9B-94DA-4988-A994-5EF9547ED7D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34" name="Rechte verbindingslijn 233">
                      <a:extLst>
                        <a:ext uri="{FF2B5EF4-FFF2-40B4-BE49-F238E27FC236}">
                          <a16:creationId xmlns:a16="http://schemas.microsoft.com/office/drawing/2014/main" id="{14C49AD9-6209-45AE-977F-BB053D4D609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5" name="Rechte verbindingslijn 234">
                      <a:extLst>
                        <a:ext uri="{FF2B5EF4-FFF2-40B4-BE49-F238E27FC236}">
                          <a16:creationId xmlns:a16="http://schemas.microsoft.com/office/drawing/2014/main" id="{AD856029-0F8F-47F8-9C65-99735C25969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6" name="Rechte verbindingslijn 235">
                      <a:extLst>
                        <a:ext uri="{FF2B5EF4-FFF2-40B4-BE49-F238E27FC236}">
                          <a16:creationId xmlns:a16="http://schemas.microsoft.com/office/drawing/2014/main" id="{CB5B05DD-E5AD-41D7-B619-3D699914621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7" name="Rechte verbindingslijn 236">
                      <a:extLst>
                        <a:ext uri="{FF2B5EF4-FFF2-40B4-BE49-F238E27FC236}">
                          <a16:creationId xmlns:a16="http://schemas.microsoft.com/office/drawing/2014/main" id="{B10F916C-408B-4C56-BB9B-FEB0BC72C6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8" name="Rechte verbindingslijn 237">
                      <a:extLst>
                        <a:ext uri="{FF2B5EF4-FFF2-40B4-BE49-F238E27FC236}">
                          <a16:creationId xmlns:a16="http://schemas.microsoft.com/office/drawing/2014/main" id="{069DFAD5-4233-4D13-9A5E-71CF1E4761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31" name="Groep 230">
                    <a:extLst>
                      <a:ext uri="{FF2B5EF4-FFF2-40B4-BE49-F238E27FC236}">
                        <a16:creationId xmlns:a16="http://schemas.microsoft.com/office/drawing/2014/main" id="{B3B23BDB-3E29-4C66-BA92-0DEE775C90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65"/>
                    <a:ext cx="88801" cy="72569"/>
                    <a:chOff x="-2091059" y="1395403"/>
                    <a:chExt cx="157316" cy="128558"/>
                  </a:xfrm>
                </p:grpSpPr>
                <p:sp>
                  <p:nvSpPr>
                    <p:cNvPr id="232" name="Rechthoek 231">
                      <a:extLst>
                        <a:ext uri="{FF2B5EF4-FFF2-40B4-BE49-F238E27FC236}">
                          <a16:creationId xmlns:a16="http://schemas.microsoft.com/office/drawing/2014/main" id="{E39C688B-EBA0-4888-A74E-EDA4F8AC1C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3" name="Pijl: punthaak 232">
                      <a:extLst>
                        <a:ext uri="{FF2B5EF4-FFF2-40B4-BE49-F238E27FC236}">
                          <a16:creationId xmlns:a16="http://schemas.microsoft.com/office/drawing/2014/main" id="{1BDE55BA-F795-417D-AC3F-5163B97F3A1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3" name="Groep 172">
                <a:extLst>
                  <a:ext uri="{FF2B5EF4-FFF2-40B4-BE49-F238E27FC236}">
                    <a16:creationId xmlns:a16="http://schemas.microsoft.com/office/drawing/2014/main" id="{EC15DEBD-564B-445F-B42D-5DF7E6534C41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6" name="Rechthoek 175">
                  <a:extLst>
                    <a:ext uri="{FF2B5EF4-FFF2-40B4-BE49-F238E27FC236}">
                      <a16:creationId xmlns:a16="http://schemas.microsoft.com/office/drawing/2014/main" id="{81E9327A-DCFB-4089-A200-BB8AC4A09535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7" name="Groep 176">
                  <a:extLst>
                    <a:ext uri="{FF2B5EF4-FFF2-40B4-BE49-F238E27FC236}">
                      <a16:creationId xmlns:a16="http://schemas.microsoft.com/office/drawing/2014/main" id="{931CD3ED-2C53-4E25-B84D-EB6CE061955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7"/>
                  <a:ext cx="294076" cy="231527"/>
                  <a:chOff x="-3310843" y="700986"/>
                  <a:chExt cx="182598" cy="143759"/>
                </a:xfrm>
              </p:grpSpPr>
              <p:grpSp>
                <p:nvGrpSpPr>
                  <p:cNvPr id="178" name="Groep 177">
                    <a:extLst>
                      <a:ext uri="{FF2B5EF4-FFF2-40B4-BE49-F238E27FC236}">
                        <a16:creationId xmlns:a16="http://schemas.microsoft.com/office/drawing/2014/main" id="{FE9E962E-ABD3-4D75-B19A-DB4D12A1DB8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23" name="Rechte verbindingslijn 222">
                      <a:extLst>
                        <a:ext uri="{FF2B5EF4-FFF2-40B4-BE49-F238E27FC236}">
                          <a16:creationId xmlns:a16="http://schemas.microsoft.com/office/drawing/2014/main" id="{ECFC3053-D6B3-4F2D-95F6-02B9905CCD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4" name="Rechte verbindingslijn 223">
                      <a:extLst>
                        <a:ext uri="{FF2B5EF4-FFF2-40B4-BE49-F238E27FC236}">
                          <a16:creationId xmlns:a16="http://schemas.microsoft.com/office/drawing/2014/main" id="{67D0F8F7-9BD2-45D1-89D5-BAF76ADD7A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5" name="Rechte verbindingslijn 224">
                      <a:extLst>
                        <a:ext uri="{FF2B5EF4-FFF2-40B4-BE49-F238E27FC236}">
                          <a16:creationId xmlns:a16="http://schemas.microsoft.com/office/drawing/2014/main" id="{206629F9-4B2A-4C68-8946-44FE1B2B6C3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6" name="Rechte verbindingslijn 225">
                      <a:extLst>
                        <a:ext uri="{FF2B5EF4-FFF2-40B4-BE49-F238E27FC236}">
                          <a16:creationId xmlns:a16="http://schemas.microsoft.com/office/drawing/2014/main" id="{E27221AB-3E72-4650-BF96-4CA7D9E685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7" name="Rechte verbindingslijn 226">
                      <a:extLst>
                        <a:ext uri="{FF2B5EF4-FFF2-40B4-BE49-F238E27FC236}">
                          <a16:creationId xmlns:a16="http://schemas.microsoft.com/office/drawing/2014/main" id="{CA7D16A0-FD6E-4F25-8109-3137FB96E38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9" name="Groep 178">
                    <a:extLst>
                      <a:ext uri="{FF2B5EF4-FFF2-40B4-BE49-F238E27FC236}">
                        <a16:creationId xmlns:a16="http://schemas.microsoft.com/office/drawing/2014/main" id="{6BE66442-255F-4BE0-9904-EA5B9390A9A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65"/>
                    <a:ext cx="88801" cy="72569"/>
                    <a:chOff x="-2091059" y="1395403"/>
                    <a:chExt cx="157316" cy="128558"/>
                  </a:xfrm>
                </p:grpSpPr>
                <p:sp>
                  <p:nvSpPr>
                    <p:cNvPr id="221" name="Rechthoek 220">
                      <a:extLst>
                        <a:ext uri="{FF2B5EF4-FFF2-40B4-BE49-F238E27FC236}">
                          <a16:creationId xmlns:a16="http://schemas.microsoft.com/office/drawing/2014/main" id="{D1516968-D11E-4AEC-95C6-B1311C24795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2" name="Pijl: punthaak 221">
                      <a:extLst>
                        <a:ext uri="{FF2B5EF4-FFF2-40B4-BE49-F238E27FC236}">
                          <a16:creationId xmlns:a16="http://schemas.microsoft.com/office/drawing/2014/main" id="{D74DEEC2-6E13-4BA7-BA4E-B7B9077F411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20E97046-921D-4101-996E-15AA90EA8D8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E317F189-0820-44AE-BDBE-BEC4BA5D4012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865A575B-30B0-42F4-A1D0-921CE4CB4B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40377874-EF3B-4AC7-ACAA-3836F70E1F1D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Verdana" panose="020B0604030504040204" pitchFamily="34" charset="0"/>
                <a:buChar char="›"/>
                <a:tabLst/>
                <a:defRPr/>
              </a:pP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(20pt)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E2E5322C-B834-4E63-B12D-9C79F56EEC5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CF9567FC-339E-4ECF-8652-653416B56F60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361950" marR="0" lvl="0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#1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Segoe UI Light" panose="020B0502040204020203" pitchFamily="34" charset="0"/>
                </a:rPr>
                <a:t>(18pt)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22399066-D11E-4D6B-A251-03A62E6E0C93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8626B1C2-7191-462C-9556-EEC3469CDD35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#2 (18pt)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39130EEA-9CBE-4BCD-B6B4-F57D4EB4BD41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4CE0E742-87A7-42C8-8402-32114CDC032E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 (20pt)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ECB2B92C-4172-4962-BF8C-4D7920063D0C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483F8E33-7CE7-4519-BF70-2C10B937088D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Kopje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Segoe UI Light" panose="020B0502040204020203" pitchFamily="34" charset="0"/>
                </a:rPr>
                <a:t>(20pt)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FDD3D4A1-01BE-4D27-A0F5-2FD26AC29A2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sp>
        <p:nvSpPr>
          <p:cNvPr id="261" name="Tijdelijke aanduiding voor tekst 12">
            <a:extLst>
              <a:ext uri="{FF2B5EF4-FFF2-40B4-BE49-F238E27FC236}">
                <a16:creationId xmlns:a16="http://schemas.microsoft.com/office/drawing/2014/main" id="{AD85BA27-1525-4C5D-AC34-74C52B76F8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5873" y="-16573"/>
            <a:ext cx="4046607" cy="854536"/>
          </a:xfr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3038" r="43136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40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2">
            <a:extLst>
              <a:ext uri="{FF2B5EF4-FFF2-40B4-BE49-F238E27FC236}">
                <a16:creationId xmlns:a16="http://schemas.microsoft.com/office/drawing/2014/main" id="{705668A0-9743-4883-AC80-C473A69E094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-16574"/>
            <a:ext cx="12198350" cy="6874574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2160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nl-NL" sz="1200" i="1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180975" lvl="0" indent="-180975" algn="ctr"/>
            <a:r>
              <a:rPr lang="nl-NL" noProof="0" dirty="0"/>
              <a:t>1. Klik op onderstaand pictogram</a:t>
            </a:r>
            <a:br>
              <a:rPr lang="nl-NL" noProof="0" dirty="0"/>
            </a:br>
            <a:r>
              <a:rPr lang="nl-NL" noProof="0" dirty="0"/>
              <a:t>om een afbeelding in te voegen</a:t>
            </a:r>
            <a:br>
              <a:rPr lang="nl-NL" noProof="0" dirty="0"/>
            </a:br>
            <a:br>
              <a:rPr lang="nl-NL" noProof="0" dirty="0"/>
            </a:br>
            <a:r>
              <a:rPr lang="nl-NL" noProof="0" dirty="0"/>
              <a:t>2. Daarna met rechtermuisknop</a:t>
            </a:r>
            <a:br>
              <a:rPr lang="nl-NL" noProof="0" dirty="0"/>
            </a:br>
            <a:r>
              <a:rPr lang="nl-NL" noProof="0" dirty="0"/>
              <a:t>&gt; Naar achtergrond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5DA31B-33BB-4EE3-B867-DB83BBC4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6BCF30-66F2-4184-8EA9-41F209F1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16-03-2018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5D6EB-48A8-418E-B320-85D3B9D1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4CE67B-30A1-45F6-98F6-67A0ED11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0851-DDD2-479D-B090-D94045F7DF3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B7DCDE1-E8CC-42F8-843C-512E32A3DDBA}"/>
              </a:ext>
            </a:extLst>
          </p:cNvPr>
          <p:cNvSpPr/>
          <p:nvPr userDrawn="1"/>
        </p:nvSpPr>
        <p:spPr>
          <a:xfrm>
            <a:off x="3587447" y="-524331"/>
            <a:ext cx="502345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i="1" noProof="0" dirty="0">
                <a:solidFill>
                  <a:schemeClr val="tx1"/>
                </a:solidFill>
              </a:rPr>
              <a:t>Beeld 100%</a:t>
            </a:r>
          </a:p>
        </p:txBody>
      </p:sp>
      <p:sp>
        <p:nvSpPr>
          <p:cNvPr id="56" name="Tijdelijke aanduiding voor tekst 10">
            <a:extLst>
              <a:ext uri="{FF2B5EF4-FFF2-40B4-BE49-F238E27FC236}">
                <a16:creationId xmlns:a16="http://schemas.microsoft.com/office/drawing/2014/main" id="{63F903F0-44C9-47DC-980A-3846711D8F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3152" y="6576638"/>
            <a:ext cx="432048" cy="281362"/>
          </a:xfrm>
          <a:solidFill>
            <a:srgbClr val="154273"/>
          </a:solidFill>
        </p:spPr>
        <p:txBody>
          <a:bodyPr/>
          <a:lstStyle>
            <a:lvl1pPr marL="0" indent="0">
              <a:buNone/>
              <a:defRPr sz="100">
                <a:solidFill>
                  <a:srgbClr val="00588E"/>
                </a:solidFill>
              </a:defRPr>
            </a:lvl1pPr>
          </a:lstStyle>
          <a:p>
            <a:pPr lvl="0"/>
            <a:r>
              <a:rPr lang="nl-NL" dirty="0"/>
              <a:t>  </a:t>
            </a:r>
          </a:p>
        </p:txBody>
      </p:sp>
      <p:grpSp>
        <p:nvGrpSpPr>
          <p:cNvPr id="58" name="Instructie">
            <a:extLst>
              <a:ext uri="{FF2B5EF4-FFF2-40B4-BE49-F238E27FC236}">
                <a16:creationId xmlns:a16="http://schemas.microsoft.com/office/drawing/2014/main" id="{B76DF305-5DBB-4783-AB57-76E86ABA4CFB}"/>
              </a:ext>
            </a:extLst>
          </p:cNvPr>
          <p:cNvGrpSpPr/>
          <p:nvPr userDrawn="1"/>
        </p:nvGrpSpPr>
        <p:grpSpPr>
          <a:xfrm>
            <a:off x="12397662" y="0"/>
            <a:ext cx="3195265" cy="4929310"/>
            <a:chOff x="-3428901" y="0"/>
            <a:chExt cx="3195265" cy="4929310"/>
          </a:xfrm>
        </p:grpSpPr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8AB4C206-420D-4EC7-AC30-4AE19A4D4289}"/>
                </a:ext>
              </a:extLst>
            </p:cNvPr>
            <p:cNvGrpSpPr/>
            <p:nvPr userDrawn="1"/>
          </p:nvGrpSpPr>
          <p:grpSpPr>
            <a:xfrm>
              <a:off x="-3063220" y="3245259"/>
              <a:ext cx="1499406" cy="678267"/>
              <a:chOff x="12757283" y="3120781"/>
              <a:chExt cx="1499406" cy="678267"/>
            </a:xfrm>
          </p:grpSpPr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FFE3B7F3-C6A6-4197-A9B1-5682F7FA52F9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3446A998-87FD-42B8-A5EF-C903A48B31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5C3378B6-42D5-48F9-A182-953B5F7CD59A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17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479DD490-5194-4724-9E57-510269CCA8BC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17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90" name="Picture 3">
                <a:extLst>
                  <a:ext uri="{FF2B5EF4-FFF2-40B4-BE49-F238E27FC236}">
                    <a16:creationId xmlns:a16="http://schemas.microsoft.com/office/drawing/2014/main" id="{D3BF6E6A-278E-41F3-AE42-30044EC0AB2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1" name="Gelijkbenige driehoek 90">
                <a:extLst>
                  <a:ext uri="{FF2B5EF4-FFF2-40B4-BE49-F238E27FC236}">
                    <a16:creationId xmlns:a16="http://schemas.microsoft.com/office/drawing/2014/main" id="{A02F56E3-2CEE-4E09-8284-4505D7D36697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2" name="Groep 91">
                <a:extLst>
                  <a:ext uri="{FF2B5EF4-FFF2-40B4-BE49-F238E27FC236}">
                    <a16:creationId xmlns:a16="http://schemas.microsoft.com/office/drawing/2014/main" id="{A06C57B2-0510-4B29-A892-BADEEEF1BAA9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97" name="Rechthoek 96">
                  <a:extLst>
                    <a:ext uri="{FF2B5EF4-FFF2-40B4-BE49-F238E27FC236}">
                      <a16:creationId xmlns:a16="http://schemas.microsoft.com/office/drawing/2014/main" id="{1D71747E-603C-40A7-A11E-69519871B71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98" name="Rechthoek 97">
                  <a:extLst>
                    <a:ext uri="{FF2B5EF4-FFF2-40B4-BE49-F238E27FC236}">
                      <a16:creationId xmlns:a16="http://schemas.microsoft.com/office/drawing/2014/main" id="{8F498178-859E-42F7-8532-D987F6C94CCB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99" name="Rechthoek 98">
                  <a:extLst>
                    <a:ext uri="{FF2B5EF4-FFF2-40B4-BE49-F238E27FC236}">
                      <a16:creationId xmlns:a16="http://schemas.microsoft.com/office/drawing/2014/main" id="{2A3F54A4-D04E-4B9B-A042-A0D33796B49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</p:grpSp>
          <p:grpSp>
            <p:nvGrpSpPr>
              <p:cNvPr id="93" name="Groep 92">
                <a:extLst>
                  <a:ext uri="{FF2B5EF4-FFF2-40B4-BE49-F238E27FC236}">
                    <a16:creationId xmlns:a16="http://schemas.microsoft.com/office/drawing/2014/main" id="{1C36B9FC-275F-4229-92CD-80E0520BB4F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086F25F0-1CB4-4BFD-881C-75C4C1D5CCBF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95" name="Rechthoek 94">
                  <a:extLst>
                    <a:ext uri="{FF2B5EF4-FFF2-40B4-BE49-F238E27FC236}">
                      <a16:creationId xmlns:a16="http://schemas.microsoft.com/office/drawing/2014/main" id="{A528D0FD-E62C-406D-B332-3E0323CF135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96" name="Rechthoek 95">
                  <a:extLst>
                    <a:ext uri="{FF2B5EF4-FFF2-40B4-BE49-F238E27FC236}">
                      <a16:creationId xmlns:a16="http://schemas.microsoft.com/office/drawing/2014/main" id="{2FB54A9C-C67C-4D6B-A501-B065FAEDB25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</p:grpSp>
        </p:grpSp>
        <p:grpSp>
          <p:nvGrpSpPr>
            <p:cNvPr id="60" name="Meer informatie">
              <a:extLst>
                <a:ext uri="{FF2B5EF4-FFF2-40B4-BE49-F238E27FC236}">
                  <a16:creationId xmlns:a16="http://schemas.microsoft.com/office/drawing/2014/main" id="{C00F234D-4078-4E13-872B-BB9D6AF35BFE}"/>
                </a:ext>
              </a:extLst>
            </p:cNvPr>
            <p:cNvGrpSpPr/>
            <p:nvPr userDrawn="1"/>
          </p:nvGrpSpPr>
          <p:grpSpPr>
            <a:xfrm>
              <a:off x="-3423738" y="4146037"/>
              <a:ext cx="3178515" cy="783273"/>
              <a:chOff x="-3741486" y="3386444"/>
              <a:chExt cx="3178515" cy="783273"/>
            </a:xfrm>
          </p:grpSpPr>
          <p:sp>
            <p:nvSpPr>
              <p:cNvPr id="83" name="Freeform 101">
                <a:extLst>
                  <a:ext uri="{FF2B5EF4-FFF2-40B4-BE49-F238E27FC236}">
                    <a16:creationId xmlns:a16="http://schemas.microsoft.com/office/drawing/2014/main" id="{A32EC361-A25E-47E8-B0FB-5CE8B9C5DF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000" noProof="0"/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24CD5DE5-39A3-4B9D-AF8C-AC7991C6258D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85" name="Rechte verbindingslijn 84">
                <a:extLst>
                  <a:ext uri="{FF2B5EF4-FFF2-40B4-BE49-F238E27FC236}">
                    <a16:creationId xmlns:a16="http://schemas.microsoft.com/office/drawing/2014/main" id="{C6FD43F2-4B16-4563-8192-63C0E84A40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79F5BC83-96B5-41F8-958D-42DF973A5CF5}"/>
                </a:ext>
              </a:extLst>
            </p:cNvPr>
            <p:cNvSpPr/>
            <p:nvPr userDrawn="1"/>
          </p:nvSpPr>
          <p:spPr>
            <a:xfrm>
              <a:off x="-3423240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A87B9772-6642-414C-8388-BD8EF0C40262}"/>
                </a:ext>
              </a:extLst>
            </p:cNvPr>
            <p:cNvSpPr/>
            <p:nvPr userDrawn="1"/>
          </p:nvSpPr>
          <p:spPr>
            <a:xfrm>
              <a:off x="-34289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CC0DA450-C9C2-4F25-AFB3-C15867B585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EB952D04-C97D-442C-93E8-70FA81F6B0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3C3BD0E2-17F7-49C0-AC07-352DD14153F7}"/>
                </a:ext>
              </a:extLst>
            </p:cNvPr>
            <p:cNvSpPr/>
            <p:nvPr userDrawn="1"/>
          </p:nvSpPr>
          <p:spPr>
            <a:xfrm>
              <a:off x="-3063220" y="432552"/>
              <a:ext cx="2829584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EB643FE5-5A31-4208-A787-1984CA9561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4028154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A3BB33A8-AC43-4016-8B0C-C6E1F7EAB571}"/>
                </a:ext>
              </a:extLst>
            </p:cNvPr>
            <p:cNvSpPr/>
            <p:nvPr userDrawn="1"/>
          </p:nvSpPr>
          <p:spPr>
            <a:xfrm>
              <a:off x="-34289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186A71DD-F487-4880-85E8-78E3A256EB40}"/>
                </a:ext>
              </a:extLst>
            </p:cNvPr>
            <p:cNvSpPr/>
            <p:nvPr userDrawn="1"/>
          </p:nvSpPr>
          <p:spPr>
            <a:xfrm>
              <a:off x="-3063220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</a:t>
              </a: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via [voorbeeld V:\Uitgeverij\Beeld] </a:t>
              </a: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69" name="Groep 68">
              <a:extLst>
                <a:ext uri="{FF2B5EF4-FFF2-40B4-BE49-F238E27FC236}">
                  <a16:creationId xmlns:a16="http://schemas.microsoft.com/office/drawing/2014/main" id="{7C9A1AA0-B2B7-4BEB-95F8-BCCBA3F1A7B7}"/>
                </a:ext>
              </a:extLst>
            </p:cNvPr>
            <p:cNvGrpSpPr/>
            <p:nvPr userDrawn="1"/>
          </p:nvGrpSpPr>
          <p:grpSpPr>
            <a:xfrm>
              <a:off x="-3063220" y="2329693"/>
              <a:ext cx="825500" cy="209550"/>
              <a:chOff x="13504624" y="2482850"/>
              <a:chExt cx="825500" cy="209550"/>
            </a:xfrm>
          </p:grpSpPr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91CC0FCC-B856-4502-B4E7-CC1FDDD7E9E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81" name="Rechte verbindingslijn 80">
                <a:extLst>
                  <a:ext uri="{FF2B5EF4-FFF2-40B4-BE49-F238E27FC236}">
                    <a16:creationId xmlns:a16="http://schemas.microsoft.com/office/drawing/2014/main" id="{34F0D947-8AF2-4AB3-8D9D-08C4C4915F2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2" name="Gelijkbenige driehoek 81">
                <a:extLst>
                  <a:ext uri="{FF2B5EF4-FFF2-40B4-BE49-F238E27FC236}">
                    <a16:creationId xmlns:a16="http://schemas.microsoft.com/office/drawing/2014/main" id="{B777D6A0-CF04-438D-90A4-7CDE61F66C5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10E50C3F-1A6D-4111-BBA4-91626B7804BA}"/>
                </a:ext>
              </a:extLst>
            </p:cNvPr>
            <p:cNvGrpSpPr/>
            <p:nvPr userDrawn="1"/>
          </p:nvGrpSpPr>
          <p:grpSpPr>
            <a:xfrm>
              <a:off x="-3063220" y="1141626"/>
              <a:ext cx="294789" cy="318834"/>
              <a:chOff x="14466489" y="1001522"/>
              <a:chExt cx="290627" cy="314333"/>
            </a:xfrm>
          </p:grpSpPr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AA4A3451-E841-4D6B-A9F6-7F5FE5E825C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BB53D449-D401-4A27-8E98-ABD79CB47059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Vrije vorm: vorm 75">
                <a:extLst>
                  <a:ext uri="{FF2B5EF4-FFF2-40B4-BE49-F238E27FC236}">
                    <a16:creationId xmlns:a16="http://schemas.microsoft.com/office/drawing/2014/main" id="{6AEAF825-D860-4F63-908E-99300CAB73D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hthoek: afgeronde hoeken 76">
                <a:extLst>
                  <a:ext uri="{FF2B5EF4-FFF2-40B4-BE49-F238E27FC236}">
                    <a16:creationId xmlns:a16="http://schemas.microsoft.com/office/drawing/2014/main" id="{157CF4E7-93E6-43CA-84F1-746C6C733A9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8EBF050-0FC9-44AD-8F91-2C09566984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E0AD01A6-509F-4F2F-9E49-C4256AE0248D}"/>
                  </a:ext>
                </a:extLst>
              </p:cNvPr>
              <p:cNvCxnSpPr>
                <a:cxnSpLocks/>
                <a:stCxn id="7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5B07E6EB-BC86-491F-9417-8F1B0DD1CE79}"/>
                </a:ext>
              </a:extLst>
            </p:cNvPr>
            <p:cNvSpPr/>
            <p:nvPr userDrawn="1"/>
          </p:nvSpPr>
          <p:spPr>
            <a:xfrm>
              <a:off x="-3428901" y="276309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60386FDB-8F28-4BAB-B106-C2D7170245C4}"/>
                </a:ext>
              </a:extLst>
            </p:cNvPr>
            <p:cNvSpPr/>
            <p:nvPr userDrawn="1"/>
          </p:nvSpPr>
          <p:spPr>
            <a:xfrm>
              <a:off x="-3063219" y="2829158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73" name="Rechte verbindingslijn 72">
              <a:extLst>
                <a:ext uri="{FF2B5EF4-FFF2-40B4-BE49-F238E27FC236}">
                  <a16:creationId xmlns:a16="http://schemas.microsoft.com/office/drawing/2014/main" id="{04387F55-659C-4454-935E-92A06B0755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264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53" name="Tijdelijke aanduiding voor tekst 12">
            <a:extLst>
              <a:ext uri="{FF2B5EF4-FFF2-40B4-BE49-F238E27FC236}">
                <a16:creationId xmlns:a16="http://schemas.microsoft.com/office/drawing/2014/main" id="{99DD0761-50EB-4750-AA5F-D6525990ED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5873" y="-16573"/>
            <a:ext cx="4046607" cy="854536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3038" r="43136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954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00% (V Zw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2">
            <a:extLst>
              <a:ext uri="{FF2B5EF4-FFF2-40B4-BE49-F238E27FC236}">
                <a16:creationId xmlns:a16="http://schemas.microsoft.com/office/drawing/2014/main" id="{705668A0-9743-4883-AC80-C473A69E094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-16574"/>
            <a:ext cx="12198350" cy="6874574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2160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nl-NL" sz="1200" i="1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180975" lvl="0" indent="-180975" algn="ctr"/>
            <a:r>
              <a:rPr lang="nl-NL" noProof="0" dirty="0"/>
              <a:t>1. Klik op onderstaand pictogram</a:t>
            </a:r>
            <a:br>
              <a:rPr lang="nl-NL" noProof="0" dirty="0"/>
            </a:br>
            <a:r>
              <a:rPr lang="nl-NL" noProof="0" dirty="0"/>
              <a:t>om een afbeelding in te voegen</a:t>
            </a:r>
            <a:br>
              <a:rPr lang="nl-NL" noProof="0" dirty="0"/>
            </a:br>
            <a:br>
              <a:rPr lang="nl-NL" noProof="0" dirty="0"/>
            </a:br>
            <a:r>
              <a:rPr lang="nl-NL" noProof="0" dirty="0"/>
              <a:t>2. Daarna met rechtermuisknop</a:t>
            </a:r>
            <a:br>
              <a:rPr lang="nl-NL" noProof="0" dirty="0"/>
            </a:br>
            <a:r>
              <a:rPr lang="nl-NL" noProof="0" dirty="0"/>
              <a:t>&gt; Naar achtergrond</a:t>
            </a:r>
          </a:p>
        </p:txBody>
      </p:sp>
      <p:sp>
        <p:nvSpPr>
          <p:cNvPr id="55" name="Verloop">
            <a:extLst>
              <a:ext uri="{FF2B5EF4-FFF2-40B4-BE49-F238E27FC236}">
                <a16:creationId xmlns:a16="http://schemas.microsoft.com/office/drawing/2014/main" id="{4D6B2A92-A886-455B-AD73-1FA97902A3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16200000">
            <a:off x="656088" y="-672660"/>
            <a:ext cx="6874572" cy="8186732"/>
          </a:xfr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0000"/>
                </a:schemeClr>
              </a:gs>
              <a:gs pos="62000">
                <a:schemeClr val="tx1">
                  <a:alpha val="60000"/>
                </a:schemeClr>
              </a:gs>
            </a:gsLst>
            <a:lin ang="16200000" scaled="1"/>
          </a:gra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5DA31B-33BB-4EE3-B867-DB83BBC4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6BCF30-66F2-4184-8EA9-41F209F1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16-03-2018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5D6EB-48A8-418E-B320-85D3B9D1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4CE67B-30A1-45F6-98F6-67A0ED11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0851-DDD2-479D-B090-D94045F7DF3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B7DCDE1-E8CC-42F8-843C-512E32A3DDBA}"/>
              </a:ext>
            </a:extLst>
          </p:cNvPr>
          <p:cNvSpPr/>
          <p:nvPr userDrawn="1"/>
        </p:nvSpPr>
        <p:spPr>
          <a:xfrm>
            <a:off x="3587447" y="-524331"/>
            <a:ext cx="502345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i="1" noProof="0" dirty="0">
                <a:solidFill>
                  <a:schemeClr val="tx1"/>
                </a:solidFill>
              </a:rPr>
              <a:t>Beeld 100% (verloop Zwart)</a:t>
            </a:r>
          </a:p>
        </p:txBody>
      </p:sp>
      <p:sp>
        <p:nvSpPr>
          <p:cNvPr id="56" name="Tijdelijke aanduiding voor tekst 10">
            <a:extLst>
              <a:ext uri="{FF2B5EF4-FFF2-40B4-BE49-F238E27FC236}">
                <a16:creationId xmlns:a16="http://schemas.microsoft.com/office/drawing/2014/main" id="{63F903F0-44C9-47DC-980A-3846711D8F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3152" y="6576638"/>
            <a:ext cx="432048" cy="281362"/>
          </a:xfrm>
          <a:solidFill>
            <a:srgbClr val="154273"/>
          </a:solidFill>
        </p:spPr>
        <p:txBody>
          <a:bodyPr/>
          <a:lstStyle>
            <a:lvl1pPr marL="0" indent="0">
              <a:buNone/>
              <a:defRPr sz="100">
                <a:solidFill>
                  <a:srgbClr val="00588E"/>
                </a:solidFill>
              </a:defRPr>
            </a:lvl1pPr>
          </a:lstStyle>
          <a:p>
            <a:pPr lvl="0"/>
            <a:r>
              <a:rPr lang="nl-NL" dirty="0"/>
              <a:t>  </a:t>
            </a:r>
          </a:p>
        </p:txBody>
      </p:sp>
      <p:grpSp>
        <p:nvGrpSpPr>
          <p:cNvPr id="58" name="Instructie">
            <a:extLst>
              <a:ext uri="{FF2B5EF4-FFF2-40B4-BE49-F238E27FC236}">
                <a16:creationId xmlns:a16="http://schemas.microsoft.com/office/drawing/2014/main" id="{B76DF305-5DBB-4783-AB57-76E86ABA4CFB}"/>
              </a:ext>
            </a:extLst>
          </p:cNvPr>
          <p:cNvGrpSpPr/>
          <p:nvPr userDrawn="1"/>
        </p:nvGrpSpPr>
        <p:grpSpPr>
          <a:xfrm>
            <a:off x="12397662" y="0"/>
            <a:ext cx="3195265" cy="4929310"/>
            <a:chOff x="-3428901" y="0"/>
            <a:chExt cx="3195265" cy="4929310"/>
          </a:xfrm>
        </p:grpSpPr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8AB4C206-420D-4EC7-AC30-4AE19A4D4289}"/>
                </a:ext>
              </a:extLst>
            </p:cNvPr>
            <p:cNvGrpSpPr/>
            <p:nvPr userDrawn="1"/>
          </p:nvGrpSpPr>
          <p:grpSpPr>
            <a:xfrm>
              <a:off x="-3063220" y="3245259"/>
              <a:ext cx="1499406" cy="678267"/>
              <a:chOff x="12757283" y="3120781"/>
              <a:chExt cx="1499406" cy="678267"/>
            </a:xfrm>
          </p:grpSpPr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FFE3B7F3-C6A6-4197-A9B1-5682F7FA52F9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3446A998-87FD-42B8-A5EF-C903A48B31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5C3378B6-42D5-48F9-A182-953B5F7CD59A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17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479DD490-5194-4724-9E57-510269CCA8BC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17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90" name="Picture 3">
                <a:extLst>
                  <a:ext uri="{FF2B5EF4-FFF2-40B4-BE49-F238E27FC236}">
                    <a16:creationId xmlns:a16="http://schemas.microsoft.com/office/drawing/2014/main" id="{D3BF6E6A-278E-41F3-AE42-30044EC0AB2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1" name="Gelijkbenige driehoek 90">
                <a:extLst>
                  <a:ext uri="{FF2B5EF4-FFF2-40B4-BE49-F238E27FC236}">
                    <a16:creationId xmlns:a16="http://schemas.microsoft.com/office/drawing/2014/main" id="{A02F56E3-2CEE-4E09-8284-4505D7D36697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2" name="Groep 91">
                <a:extLst>
                  <a:ext uri="{FF2B5EF4-FFF2-40B4-BE49-F238E27FC236}">
                    <a16:creationId xmlns:a16="http://schemas.microsoft.com/office/drawing/2014/main" id="{A06C57B2-0510-4B29-A892-BADEEEF1BAA9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97" name="Rechthoek 96">
                  <a:extLst>
                    <a:ext uri="{FF2B5EF4-FFF2-40B4-BE49-F238E27FC236}">
                      <a16:creationId xmlns:a16="http://schemas.microsoft.com/office/drawing/2014/main" id="{1D71747E-603C-40A7-A11E-69519871B71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98" name="Rechthoek 97">
                  <a:extLst>
                    <a:ext uri="{FF2B5EF4-FFF2-40B4-BE49-F238E27FC236}">
                      <a16:creationId xmlns:a16="http://schemas.microsoft.com/office/drawing/2014/main" id="{8F498178-859E-42F7-8532-D987F6C94CCB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99" name="Rechthoek 98">
                  <a:extLst>
                    <a:ext uri="{FF2B5EF4-FFF2-40B4-BE49-F238E27FC236}">
                      <a16:creationId xmlns:a16="http://schemas.microsoft.com/office/drawing/2014/main" id="{2A3F54A4-D04E-4B9B-A042-A0D33796B49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</p:grpSp>
          <p:grpSp>
            <p:nvGrpSpPr>
              <p:cNvPr id="93" name="Groep 92">
                <a:extLst>
                  <a:ext uri="{FF2B5EF4-FFF2-40B4-BE49-F238E27FC236}">
                    <a16:creationId xmlns:a16="http://schemas.microsoft.com/office/drawing/2014/main" id="{1C36B9FC-275F-4229-92CD-80E0520BB4F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086F25F0-1CB4-4BFD-881C-75C4C1D5CCBF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95" name="Rechthoek 94">
                  <a:extLst>
                    <a:ext uri="{FF2B5EF4-FFF2-40B4-BE49-F238E27FC236}">
                      <a16:creationId xmlns:a16="http://schemas.microsoft.com/office/drawing/2014/main" id="{A528D0FD-E62C-406D-B332-3E0323CF135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96" name="Rechthoek 95">
                  <a:extLst>
                    <a:ext uri="{FF2B5EF4-FFF2-40B4-BE49-F238E27FC236}">
                      <a16:creationId xmlns:a16="http://schemas.microsoft.com/office/drawing/2014/main" id="{2FB54A9C-C67C-4D6B-A501-B065FAEDB25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</p:grpSp>
        </p:grpSp>
        <p:grpSp>
          <p:nvGrpSpPr>
            <p:cNvPr id="60" name="Meer informatie">
              <a:extLst>
                <a:ext uri="{FF2B5EF4-FFF2-40B4-BE49-F238E27FC236}">
                  <a16:creationId xmlns:a16="http://schemas.microsoft.com/office/drawing/2014/main" id="{C00F234D-4078-4E13-872B-BB9D6AF35BFE}"/>
                </a:ext>
              </a:extLst>
            </p:cNvPr>
            <p:cNvGrpSpPr/>
            <p:nvPr userDrawn="1"/>
          </p:nvGrpSpPr>
          <p:grpSpPr>
            <a:xfrm>
              <a:off x="-3423738" y="4146037"/>
              <a:ext cx="3178515" cy="783273"/>
              <a:chOff x="-3741486" y="3386444"/>
              <a:chExt cx="3178515" cy="783273"/>
            </a:xfrm>
          </p:grpSpPr>
          <p:sp>
            <p:nvSpPr>
              <p:cNvPr id="83" name="Freeform 101">
                <a:extLst>
                  <a:ext uri="{FF2B5EF4-FFF2-40B4-BE49-F238E27FC236}">
                    <a16:creationId xmlns:a16="http://schemas.microsoft.com/office/drawing/2014/main" id="{A32EC361-A25E-47E8-B0FB-5CE8B9C5DF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000" noProof="0"/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24CD5DE5-39A3-4B9D-AF8C-AC7991C6258D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85" name="Rechte verbindingslijn 84">
                <a:extLst>
                  <a:ext uri="{FF2B5EF4-FFF2-40B4-BE49-F238E27FC236}">
                    <a16:creationId xmlns:a16="http://schemas.microsoft.com/office/drawing/2014/main" id="{C6FD43F2-4B16-4563-8192-63C0E84A40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79F5BC83-96B5-41F8-958D-42DF973A5CF5}"/>
                </a:ext>
              </a:extLst>
            </p:cNvPr>
            <p:cNvSpPr/>
            <p:nvPr userDrawn="1"/>
          </p:nvSpPr>
          <p:spPr>
            <a:xfrm>
              <a:off x="-3423240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A87B9772-6642-414C-8388-BD8EF0C40262}"/>
                </a:ext>
              </a:extLst>
            </p:cNvPr>
            <p:cNvSpPr/>
            <p:nvPr userDrawn="1"/>
          </p:nvSpPr>
          <p:spPr>
            <a:xfrm>
              <a:off x="-34289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CC0DA450-C9C2-4F25-AFB3-C15867B585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EB952D04-C97D-442C-93E8-70FA81F6B0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3C3BD0E2-17F7-49C0-AC07-352DD14153F7}"/>
                </a:ext>
              </a:extLst>
            </p:cNvPr>
            <p:cNvSpPr/>
            <p:nvPr userDrawn="1"/>
          </p:nvSpPr>
          <p:spPr>
            <a:xfrm>
              <a:off x="-3063220" y="432552"/>
              <a:ext cx="2829584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EB643FE5-5A31-4208-A787-1984CA9561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4028154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A3BB33A8-AC43-4016-8B0C-C6E1F7EAB571}"/>
                </a:ext>
              </a:extLst>
            </p:cNvPr>
            <p:cNvSpPr/>
            <p:nvPr userDrawn="1"/>
          </p:nvSpPr>
          <p:spPr>
            <a:xfrm>
              <a:off x="-34289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186A71DD-F487-4880-85E8-78E3A256EB40}"/>
                </a:ext>
              </a:extLst>
            </p:cNvPr>
            <p:cNvSpPr/>
            <p:nvPr userDrawn="1"/>
          </p:nvSpPr>
          <p:spPr>
            <a:xfrm>
              <a:off x="-3063220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</a:t>
              </a: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via [voorbeeld V:\Uitgeverij\Beeld] </a:t>
              </a: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69" name="Groep 68">
              <a:extLst>
                <a:ext uri="{FF2B5EF4-FFF2-40B4-BE49-F238E27FC236}">
                  <a16:creationId xmlns:a16="http://schemas.microsoft.com/office/drawing/2014/main" id="{7C9A1AA0-B2B7-4BEB-95F8-BCCBA3F1A7B7}"/>
                </a:ext>
              </a:extLst>
            </p:cNvPr>
            <p:cNvGrpSpPr/>
            <p:nvPr userDrawn="1"/>
          </p:nvGrpSpPr>
          <p:grpSpPr>
            <a:xfrm>
              <a:off x="-3063220" y="2329693"/>
              <a:ext cx="825500" cy="209550"/>
              <a:chOff x="13504624" y="2482850"/>
              <a:chExt cx="825500" cy="209550"/>
            </a:xfrm>
          </p:grpSpPr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91CC0FCC-B856-4502-B4E7-CC1FDDD7E9E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81" name="Rechte verbindingslijn 80">
                <a:extLst>
                  <a:ext uri="{FF2B5EF4-FFF2-40B4-BE49-F238E27FC236}">
                    <a16:creationId xmlns:a16="http://schemas.microsoft.com/office/drawing/2014/main" id="{34F0D947-8AF2-4AB3-8D9D-08C4C4915F2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2" name="Gelijkbenige driehoek 81">
                <a:extLst>
                  <a:ext uri="{FF2B5EF4-FFF2-40B4-BE49-F238E27FC236}">
                    <a16:creationId xmlns:a16="http://schemas.microsoft.com/office/drawing/2014/main" id="{B777D6A0-CF04-438D-90A4-7CDE61F66C5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10E50C3F-1A6D-4111-BBA4-91626B7804BA}"/>
                </a:ext>
              </a:extLst>
            </p:cNvPr>
            <p:cNvGrpSpPr/>
            <p:nvPr userDrawn="1"/>
          </p:nvGrpSpPr>
          <p:grpSpPr>
            <a:xfrm>
              <a:off x="-3063220" y="1141626"/>
              <a:ext cx="294789" cy="318834"/>
              <a:chOff x="14466489" y="1001522"/>
              <a:chExt cx="290627" cy="314333"/>
            </a:xfrm>
          </p:grpSpPr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AA4A3451-E841-4D6B-A9F6-7F5FE5E825C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BB53D449-D401-4A27-8E98-ABD79CB47059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Vrije vorm: vorm 75">
                <a:extLst>
                  <a:ext uri="{FF2B5EF4-FFF2-40B4-BE49-F238E27FC236}">
                    <a16:creationId xmlns:a16="http://schemas.microsoft.com/office/drawing/2014/main" id="{6AEAF825-D860-4F63-908E-99300CAB73D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hthoek: afgeronde hoeken 76">
                <a:extLst>
                  <a:ext uri="{FF2B5EF4-FFF2-40B4-BE49-F238E27FC236}">
                    <a16:creationId xmlns:a16="http://schemas.microsoft.com/office/drawing/2014/main" id="{157CF4E7-93E6-43CA-84F1-746C6C733A9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8EBF050-0FC9-44AD-8F91-2C09566984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E0AD01A6-509F-4F2F-9E49-C4256AE0248D}"/>
                  </a:ext>
                </a:extLst>
              </p:cNvPr>
              <p:cNvCxnSpPr>
                <a:cxnSpLocks/>
                <a:stCxn id="7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5B07E6EB-BC86-491F-9417-8F1B0DD1CE79}"/>
                </a:ext>
              </a:extLst>
            </p:cNvPr>
            <p:cNvSpPr/>
            <p:nvPr userDrawn="1"/>
          </p:nvSpPr>
          <p:spPr>
            <a:xfrm>
              <a:off x="-3428901" y="276309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60386FDB-8F28-4BAB-B106-C2D7170245C4}"/>
                </a:ext>
              </a:extLst>
            </p:cNvPr>
            <p:cNvSpPr/>
            <p:nvPr userDrawn="1"/>
          </p:nvSpPr>
          <p:spPr>
            <a:xfrm>
              <a:off x="-3063219" y="2829158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73" name="Rechte verbindingslijn 72">
              <a:extLst>
                <a:ext uri="{FF2B5EF4-FFF2-40B4-BE49-F238E27FC236}">
                  <a16:creationId xmlns:a16="http://schemas.microsoft.com/office/drawing/2014/main" id="{04387F55-659C-4454-935E-92A06B0755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264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54" name="Tijdelijke aanduiding voor tekst 12">
            <a:extLst>
              <a:ext uri="{FF2B5EF4-FFF2-40B4-BE49-F238E27FC236}">
                <a16:creationId xmlns:a16="http://schemas.microsoft.com/office/drawing/2014/main" id="{F40AE19A-9CE3-4684-BEB8-3735B2D0BC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5873" y="-16573"/>
            <a:ext cx="4046607" cy="854536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3038" r="43136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6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15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00% (V 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2">
            <a:extLst>
              <a:ext uri="{FF2B5EF4-FFF2-40B4-BE49-F238E27FC236}">
                <a16:creationId xmlns:a16="http://schemas.microsoft.com/office/drawing/2014/main" id="{705668A0-9743-4883-AC80-C473A69E094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-16574"/>
            <a:ext cx="12198350" cy="6874574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2160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nl-NL" sz="1200" i="1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180975" lvl="0" indent="-180975" algn="ctr"/>
            <a:r>
              <a:rPr lang="nl-NL" noProof="0" dirty="0"/>
              <a:t>1. Klik op onderstaand pictogram</a:t>
            </a:r>
            <a:br>
              <a:rPr lang="nl-NL" noProof="0" dirty="0"/>
            </a:br>
            <a:r>
              <a:rPr lang="nl-NL" noProof="0" dirty="0"/>
              <a:t>om een afbeelding in te voegen</a:t>
            </a:r>
            <a:br>
              <a:rPr lang="nl-NL" noProof="0" dirty="0"/>
            </a:br>
            <a:br>
              <a:rPr lang="nl-NL" noProof="0" dirty="0"/>
            </a:br>
            <a:r>
              <a:rPr lang="nl-NL" noProof="0" dirty="0"/>
              <a:t>2. Daarna met rechtermuisknop</a:t>
            </a:r>
            <a:br>
              <a:rPr lang="nl-NL" noProof="0" dirty="0"/>
            </a:br>
            <a:r>
              <a:rPr lang="nl-NL" noProof="0" dirty="0"/>
              <a:t>&gt; Naar achtergrond</a:t>
            </a:r>
          </a:p>
        </p:txBody>
      </p:sp>
      <p:sp>
        <p:nvSpPr>
          <p:cNvPr id="9" name="Verloop">
            <a:extLst>
              <a:ext uri="{FF2B5EF4-FFF2-40B4-BE49-F238E27FC236}">
                <a16:creationId xmlns:a16="http://schemas.microsoft.com/office/drawing/2014/main" id="{E2D27631-C96E-49E9-B79D-B8E19F8DFF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16200000">
            <a:off x="-387698" y="371126"/>
            <a:ext cx="6874576" cy="6099176"/>
          </a:xfrm>
          <a:gradFill>
            <a:gsLst>
              <a:gs pos="66000">
                <a:srgbClr val="FDFEFF">
                  <a:alpha val="78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16200000" scaled="1"/>
          </a:gra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5DA31B-33BB-4EE3-B867-DB83BBC4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6BCF30-66F2-4184-8EA9-41F209F1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16-03-2018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5D6EB-48A8-418E-B320-85D3B9D1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4CE67B-30A1-45F6-98F6-67A0ED11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0851-DDD2-479D-B090-D94045F7DF3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B7DCDE1-E8CC-42F8-843C-512E32A3DDBA}"/>
              </a:ext>
            </a:extLst>
          </p:cNvPr>
          <p:cNvSpPr/>
          <p:nvPr userDrawn="1"/>
        </p:nvSpPr>
        <p:spPr>
          <a:xfrm>
            <a:off x="3587447" y="-524331"/>
            <a:ext cx="502345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i="1" noProof="0" dirty="0">
                <a:solidFill>
                  <a:schemeClr val="tx1"/>
                </a:solidFill>
              </a:rPr>
              <a:t>Beeld 100% (verloop Wit)</a:t>
            </a:r>
          </a:p>
        </p:txBody>
      </p:sp>
      <p:sp>
        <p:nvSpPr>
          <p:cNvPr id="56" name="Tijdelijke aanduiding voor tekst 10">
            <a:extLst>
              <a:ext uri="{FF2B5EF4-FFF2-40B4-BE49-F238E27FC236}">
                <a16:creationId xmlns:a16="http://schemas.microsoft.com/office/drawing/2014/main" id="{63F903F0-44C9-47DC-980A-3846711D8F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3152" y="6576638"/>
            <a:ext cx="432048" cy="281362"/>
          </a:xfrm>
          <a:solidFill>
            <a:srgbClr val="154273"/>
          </a:solidFill>
        </p:spPr>
        <p:txBody>
          <a:bodyPr/>
          <a:lstStyle>
            <a:lvl1pPr marL="0" indent="0">
              <a:buNone/>
              <a:defRPr sz="100">
                <a:solidFill>
                  <a:srgbClr val="00588E"/>
                </a:solidFill>
              </a:defRPr>
            </a:lvl1pPr>
          </a:lstStyle>
          <a:p>
            <a:pPr lvl="0"/>
            <a:r>
              <a:rPr lang="nl-NL" dirty="0"/>
              <a:t>  </a:t>
            </a:r>
          </a:p>
        </p:txBody>
      </p:sp>
      <p:grpSp>
        <p:nvGrpSpPr>
          <p:cNvPr id="58" name="Instructie">
            <a:extLst>
              <a:ext uri="{FF2B5EF4-FFF2-40B4-BE49-F238E27FC236}">
                <a16:creationId xmlns:a16="http://schemas.microsoft.com/office/drawing/2014/main" id="{B76DF305-5DBB-4783-AB57-76E86ABA4CFB}"/>
              </a:ext>
            </a:extLst>
          </p:cNvPr>
          <p:cNvGrpSpPr/>
          <p:nvPr userDrawn="1"/>
        </p:nvGrpSpPr>
        <p:grpSpPr>
          <a:xfrm>
            <a:off x="12397662" y="0"/>
            <a:ext cx="3195265" cy="4929310"/>
            <a:chOff x="-3428901" y="0"/>
            <a:chExt cx="3195265" cy="4929310"/>
          </a:xfrm>
        </p:grpSpPr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8AB4C206-420D-4EC7-AC30-4AE19A4D4289}"/>
                </a:ext>
              </a:extLst>
            </p:cNvPr>
            <p:cNvGrpSpPr/>
            <p:nvPr userDrawn="1"/>
          </p:nvGrpSpPr>
          <p:grpSpPr>
            <a:xfrm>
              <a:off x="-3063220" y="3245259"/>
              <a:ext cx="1499406" cy="678267"/>
              <a:chOff x="12757283" y="3120781"/>
              <a:chExt cx="1499406" cy="678267"/>
            </a:xfrm>
          </p:grpSpPr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FFE3B7F3-C6A6-4197-A9B1-5682F7FA52F9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3446A998-87FD-42B8-A5EF-C903A48B31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5C3378B6-42D5-48F9-A182-953B5F7CD59A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17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479DD490-5194-4724-9E57-510269CCA8BC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17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90" name="Picture 3">
                <a:extLst>
                  <a:ext uri="{FF2B5EF4-FFF2-40B4-BE49-F238E27FC236}">
                    <a16:creationId xmlns:a16="http://schemas.microsoft.com/office/drawing/2014/main" id="{D3BF6E6A-278E-41F3-AE42-30044EC0AB2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1" name="Gelijkbenige driehoek 90">
                <a:extLst>
                  <a:ext uri="{FF2B5EF4-FFF2-40B4-BE49-F238E27FC236}">
                    <a16:creationId xmlns:a16="http://schemas.microsoft.com/office/drawing/2014/main" id="{A02F56E3-2CEE-4E09-8284-4505D7D36697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2" name="Groep 91">
                <a:extLst>
                  <a:ext uri="{FF2B5EF4-FFF2-40B4-BE49-F238E27FC236}">
                    <a16:creationId xmlns:a16="http://schemas.microsoft.com/office/drawing/2014/main" id="{A06C57B2-0510-4B29-A892-BADEEEF1BAA9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97" name="Rechthoek 96">
                  <a:extLst>
                    <a:ext uri="{FF2B5EF4-FFF2-40B4-BE49-F238E27FC236}">
                      <a16:creationId xmlns:a16="http://schemas.microsoft.com/office/drawing/2014/main" id="{1D71747E-603C-40A7-A11E-69519871B71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98" name="Rechthoek 97">
                  <a:extLst>
                    <a:ext uri="{FF2B5EF4-FFF2-40B4-BE49-F238E27FC236}">
                      <a16:creationId xmlns:a16="http://schemas.microsoft.com/office/drawing/2014/main" id="{8F498178-859E-42F7-8532-D987F6C94CCB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99" name="Rechthoek 98">
                  <a:extLst>
                    <a:ext uri="{FF2B5EF4-FFF2-40B4-BE49-F238E27FC236}">
                      <a16:creationId xmlns:a16="http://schemas.microsoft.com/office/drawing/2014/main" id="{2A3F54A4-D04E-4B9B-A042-A0D33796B49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</p:grpSp>
          <p:grpSp>
            <p:nvGrpSpPr>
              <p:cNvPr id="93" name="Groep 92">
                <a:extLst>
                  <a:ext uri="{FF2B5EF4-FFF2-40B4-BE49-F238E27FC236}">
                    <a16:creationId xmlns:a16="http://schemas.microsoft.com/office/drawing/2014/main" id="{1C36B9FC-275F-4229-92CD-80E0520BB4F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086F25F0-1CB4-4BFD-881C-75C4C1D5CCBF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95" name="Rechthoek 94">
                  <a:extLst>
                    <a:ext uri="{FF2B5EF4-FFF2-40B4-BE49-F238E27FC236}">
                      <a16:creationId xmlns:a16="http://schemas.microsoft.com/office/drawing/2014/main" id="{A528D0FD-E62C-406D-B332-3E0323CF135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sp>
              <p:nvSpPr>
                <p:cNvPr id="96" name="Rechthoek 95">
                  <a:extLst>
                    <a:ext uri="{FF2B5EF4-FFF2-40B4-BE49-F238E27FC236}">
                      <a16:creationId xmlns:a16="http://schemas.microsoft.com/office/drawing/2014/main" id="{2FB54A9C-C67C-4D6B-A501-B065FAEDB25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</p:grpSp>
        </p:grpSp>
        <p:grpSp>
          <p:nvGrpSpPr>
            <p:cNvPr id="60" name="Meer informatie">
              <a:extLst>
                <a:ext uri="{FF2B5EF4-FFF2-40B4-BE49-F238E27FC236}">
                  <a16:creationId xmlns:a16="http://schemas.microsoft.com/office/drawing/2014/main" id="{C00F234D-4078-4E13-872B-BB9D6AF35BFE}"/>
                </a:ext>
              </a:extLst>
            </p:cNvPr>
            <p:cNvGrpSpPr/>
            <p:nvPr userDrawn="1"/>
          </p:nvGrpSpPr>
          <p:grpSpPr>
            <a:xfrm>
              <a:off x="-3423738" y="4146037"/>
              <a:ext cx="3178515" cy="783273"/>
              <a:chOff x="-3741486" y="3386444"/>
              <a:chExt cx="3178515" cy="783273"/>
            </a:xfrm>
          </p:grpSpPr>
          <p:sp>
            <p:nvSpPr>
              <p:cNvPr id="83" name="Freeform 101">
                <a:extLst>
                  <a:ext uri="{FF2B5EF4-FFF2-40B4-BE49-F238E27FC236}">
                    <a16:creationId xmlns:a16="http://schemas.microsoft.com/office/drawing/2014/main" id="{A32EC361-A25E-47E8-B0FB-5CE8B9C5DF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000" noProof="0"/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24CD5DE5-39A3-4B9D-AF8C-AC7991C6258D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85" name="Rechte verbindingslijn 84">
                <a:extLst>
                  <a:ext uri="{FF2B5EF4-FFF2-40B4-BE49-F238E27FC236}">
                    <a16:creationId xmlns:a16="http://schemas.microsoft.com/office/drawing/2014/main" id="{C6FD43F2-4B16-4563-8192-63C0E84A40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79F5BC83-96B5-41F8-958D-42DF973A5CF5}"/>
                </a:ext>
              </a:extLst>
            </p:cNvPr>
            <p:cNvSpPr/>
            <p:nvPr userDrawn="1"/>
          </p:nvSpPr>
          <p:spPr>
            <a:xfrm>
              <a:off x="-3423240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A87B9772-6642-414C-8388-BD8EF0C40262}"/>
                </a:ext>
              </a:extLst>
            </p:cNvPr>
            <p:cNvSpPr/>
            <p:nvPr userDrawn="1"/>
          </p:nvSpPr>
          <p:spPr>
            <a:xfrm>
              <a:off x="-34289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CC0DA450-C9C2-4F25-AFB3-C15867B585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EB952D04-C97D-442C-93E8-70FA81F6B0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3C3BD0E2-17F7-49C0-AC07-352DD14153F7}"/>
                </a:ext>
              </a:extLst>
            </p:cNvPr>
            <p:cNvSpPr/>
            <p:nvPr userDrawn="1"/>
          </p:nvSpPr>
          <p:spPr>
            <a:xfrm>
              <a:off x="-3063220" y="432552"/>
              <a:ext cx="2829584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EB643FE5-5A31-4208-A787-1984CA9561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4028154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A3BB33A8-AC43-4016-8B0C-C6E1F7EAB571}"/>
                </a:ext>
              </a:extLst>
            </p:cNvPr>
            <p:cNvSpPr/>
            <p:nvPr userDrawn="1"/>
          </p:nvSpPr>
          <p:spPr>
            <a:xfrm>
              <a:off x="-34289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186A71DD-F487-4880-85E8-78E3A256EB40}"/>
                </a:ext>
              </a:extLst>
            </p:cNvPr>
            <p:cNvSpPr/>
            <p:nvPr userDrawn="1"/>
          </p:nvSpPr>
          <p:spPr>
            <a:xfrm>
              <a:off x="-3063220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</a:t>
              </a: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via [voorbeeld V:\Uitgeverij\Beeld] </a:t>
              </a: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69" name="Groep 68">
              <a:extLst>
                <a:ext uri="{FF2B5EF4-FFF2-40B4-BE49-F238E27FC236}">
                  <a16:creationId xmlns:a16="http://schemas.microsoft.com/office/drawing/2014/main" id="{7C9A1AA0-B2B7-4BEB-95F8-BCCBA3F1A7B7}"/>
                </a:ext>
              </a:extLst>
            </p:cNvPr>
            <p:cNvGrpSpPr/>
            <p:nvPr userDrawn="1"/>
          </p:nvGrpSpPr>
          <p:grpSpPr>
            <a:xfrm>
              <a:off x="-3063220" y="2329693"/>
              <a:ext cx="825500" cy="209550"/>
              <a:chOff x="13504624" y="2482850"/>
              <a:chExt cx="825500" cy="209550"/>
            </a:xfrm>
          </p:grpSpPr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91CC0FCC-B856-4502-B4E7-CC1FDDD7E9E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81" name="Rechte verbindingslijn 80">
                <a:extLst>
                  <a:ext uri="{FF2B5EF4-FFF2-40B4-BE49-F238E27FC236}">
                    <a16:creationId xmlns:a16="http://schemas.microsoft.com/office/drawing/2014/main" id="{34F0D947-8AF2-4AB3-8D9D-08C4C4915F2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2" name="Gelijkbenige driehoek 81">
                <a:extLst>
                  <a:ext uri="{FF2B5EF4-FFF2-40B4-BE49-F238E27FC236}">
                    <a16:creationId xmlns:a16="http://schemas.microsoft.com/office/drawing/2014/main" id="{B777D6A0-CF04-438D-90A4-7CDE61F66C5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10E50C3F-1A6D-4111-BBA4-91626B7804BA}"/>
                </a:ext>
              </a:extLst>
            </p:cNvPr>
            <p:cNvGrpSpPr/>
            <p:nvPr userDrawn="1"/>
          </p:nvGrpSpPr>
          <p:grpSpPr>
            <a:xfrm>
              <a:off x="-3063220" y="1141626"/>
              <a:ext cx="294789" cy="318834"/>
              <a:chOff x="14466489" y="1001522"/>
              <a:chExt cx="290627" cy="314333"/>
            </a:xfrm>
          </p:grpSpPr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AA4A3451-E841-4D6B-A9F6-7F5FE5E825C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BB53D449-D401-4A27-8E98-ABD79CB47059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Vrije vorm: vorm 75">
                <a:extLst>
                  <a:ext uri="{FF2B5EF4-FFF2-40B4-BE49-F238E27FC236}">
                    <a16:creationId xmlns:a16="http://schemas.microsoft.com/office/drawing/2014/main" id="{6AEAF825-D860-4F63-908E-99300CAB73D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hthoek: afgeronde hoeken 76">
                <a:extLst>
                  <a:ext uri="{FF2B5EF4-FFF2-40B4-BE49-F238E27FC236}">
                    <a16:creationId xmlns:a16="http://schemas.microsoft.com/office/drawing/2014/main" id="{157CF4E7-93E6-43CA-84F1-746C6C733A9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8EBF050-0FC9-44AD-8F91-2C09566984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E0AD01A6-509F-4F2F-9E49-C4256AE0248D}"/>
                  </a:ext>
                </a:extLst>
              </p:cNvPr>
              <p:cNvCxnSpPr>
                <a:cxnSpLocks/>
                <a:stCxn id="7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5B07E6EB-BC86-491F-9417-8F1B0DD1CE79}"/>
                </a:ext>
              </a:extLst>
            </p:cNvPr>
            <p:cNvSpPr/>
            <p:nvPr userDrawn="1"/>
          </p:nvSpPr>
          <p:spPr>
            <a:xfrm>
              <a:off x="-3428901" y="276309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60386FDB-8F28-4BAB-B106-C2D7170245C4}"/>
                </a:ext>
              </a:extLst>
            </p:cNvPr>
            <p:cNvSpPr/>
            <p:nvPr userDrawn="1"/>
          </p:nvSpPr>
          <p:spPr>
            <a:xfrm>
              <a:off x="-3063219" y="2829158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73" name="Rechte verbindingslijn 72">
              <a:extLst>
                <a:ext uri="{FF2B5EF4-FFF2-40B4-BE49-F238E27FC236}">
                  <a16:creationId xmlns:a16="http://schemas.microsoft.com/office/drawing/2014/main" id="{04387F55-659C-4454-935E-92A06B0755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23241" y="264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54" name="Tijdelijke aanduiding voor tekst 12">
            <a:extLst>
              <a:ext uri="{FF2B5EF4-FFF2-40B4-BE49-F238E27FC236}">
                <a16:creationId xmlns:a16="http://schemas.microsoft.com/office/drawing/2014/main" id="{54F63187-5F71-4E55-949B-EEA446353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5873" y="-16573"/>
            <a:ext cx="4046607" cy="854536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3038" r="43136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411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Grafiek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jdelijke aanduiding voor tekst 12">
            <a:extLst>
              <a:ext uri="{FF2B5EF4-FFF2-40B4-BE49-F238E27FC236}">
                <a16:creationId xmlns:a16="http://schemas.microsoft.com/office/drawing/2014/main" id="{DC868D2E-D86B-43B6-B117-63ABB003AE0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75873" y="-16237"/>
            <a:ext cx="4046607" cy="85453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3038" r="4313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None/>
              <a:defRPr lang="nl-NL" sz="100" kern="1200" baseline="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361950" indent="-18097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lang="nl-NL" sz="1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542925" indent="-18097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lang="nl-NL" sz="1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lang="nl-NL" sz="100" b="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0" indent="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nl-NL" sz="100" b="1" i="0" kern="1200" baseline="0">
                <a:solidFill>
                  <a:schemeClr val="bg2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180975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›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361950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542925" indent="-180975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0" indent="0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 b="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8" hasCustomPrompt="1"/>
          </p:nvPr>
        </p:nvSpPr>
        <p:spPr>
          <a:xfrm>
            <a:off x="6994526" y="5411807"/>
            <a:ext cx="4471988" cy="4504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nl-NL" dirty="0"/>
              <a:t>Bron: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14D91D-9AC3-4F24-92B0-1632B8144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6981" y="1925415"/>
            <a:ext cx="5135041" cy="3882982"/>
          </a:xfrm>
        </p:spPr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6BCF30-66F2-4184-8EA9-41F209F1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16-03-2018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5D6EB-48A8-418E-B320-85D3B9D1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4CE67B-30A1-45F6-98F6-67A0ED11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0851-DDD2-479D-B090-D94045F7DF3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B7DCDE1-E8CC-42F8-843C-512E32A3DDBA}"/>
              </a:ext>
            </a:extLst>
          </p:cNvPr>
          <p:cNvSpPr/>
          <p:nvPr userDrawn="1"/>
        </p:nvSpPr>
        <p:spPr>
          <a:xfrm>
            <a:off x="3587447" y="-524331"/>
            <a:ext cx="502345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i="1" noProof="0" dirty="0">
                <a:solidFill>
                  <a:schemeClr val="tx1"/>
                </a:solidFill>
              </a:rPr>
              <a:t>Tekst &amp; Grafiek 50%/50%</a:t>
            </a:r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419E7890-BECC-48DB-BCDB-B1446A4C8F03}"/>
              </a:ext>
            </a:extLst>
          </p:cNvPr>
          <p:cNvGrpSpPr/>
          <p:nvPr userDrawn="1"/>
        </p:nvGrpSpPr>
        <p:grpSpPr>
          <a:xfrm>
            <a:off x="-1" y="0"/>
            <a:ext cx="12198351" cy="6859514"/>
            <a:chOff x="-2" y="0"/>
            <a:chExt cx="12198352" cy="6859514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6CF1D978-5BD9-438B-903C-76A6DD4A3D8F}"/>
                </a:ext>
              </a:extLst>
            </p:cNvPr>
            <p:cNvSpPr/>
            <p:nvPr userDrawn="1"/>
          </p:nvSpPr>
          <p:spPr>
            <a:xfrm>
              <a:off x="0" y="840048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6A756AC-80F3-4B74-89CB-68E6DFB0C301}"/>
                </a:ext>
              </a:extLst>
            </p:cNvPr>
            <p:cNvSpPr/>
            <p:nvPr userDrawn="1"/>
          </p:nvSpPr>
          <p:spPr>
            <a:xfrm>
              <a:off x="-2" y="5810741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54D87484-4D98-42EE-B9CF-8B6998ED906D}"/>
                </a:ext>
              </a:extLst>
            </p:cNvPr>
            <p:cNvSpPr/>
            <p:nvPr userDrawn="1"/>
          </p:nvSpPr>
          <p:spPr>
            <a:xfrm rot="16200000">
              <a:off x="3312733" y="3400499"/>
              <a:ext cx="5569142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ECBA962-F1E1-4958-A009-D96262224DFE}"/>
                </a:ext>
              </a:extLst>
            </p:cNvPr>
            <p:cNvSpPr/>
            <p:nvPr userDrawn="1"/>
          </p:nvSpPr>
          <p:spPr>
            <a:xfrm>
              <a:off x="0" y="1637414"/>
              <a:ext cx="12198350" cy="288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E96B7F2-115E-45EE-AB53-7500BE4C2340}"/>
                </a:ext>
              </a:extLst>
            </p:cNvPr>
            <p:cNvSpPr/>
            <p:nvPr userDrawn="1"/>
          </p:nvSpPr>
          <p:spPr>
            <a:xfrm>
              <a:off x="0" y="0"/>
              <a:ext cx="73698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DD2F0F3-A33B-485E-8523-32B2871755A2}"/>
                </a:ext>
              </a:extLst>
            </p:cNvPr>
            <p:cNvSpPr/>
            <p:nvPr userDrawn="1"/>
          </p:nvSpPr>
          <p:spPr>
            <a:xfrm>
              <a:off x="11460208" y="0"/>
              <a:ext cx="73698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F03B8484-0775-44BC-A655-05F259039673}"/>
                </a:ext>
              </a:extLst>
            </p:cNvPr>
            <p:cNvSpPr/>
            <p:nvPr userDrawn="1"/>
          </p:nvSpPr>
          <p:spPr>
            <a:xfrm>
              <a:off x="0" y="0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47F29D2-14FE-4954-8288-062A8A67FC62}"/>
                </a:ext>
              </a:extLst>
            </p:cNvPr>
            <p:cNvSpPr/>
            <p:nvPr userDrawn="1"/>
          </p:nvSpPr>
          <p:spPr>
            <a:xfrm>
              <a:off x="0" y="6411275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Tijdelijke aanduiding voor grafiek 7">
            <a:extLst>
              <a:ext uri="{FF2B5EF4-FFF2-40B4-BE49-F238E27FC236}">
                <a16:creationId xmlns:a16="http://schemas.microsoft.com/office/drawing/2014/main" id="{B8C431AB-AE5E-46E4-905F-DEA9FF17BDA7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22587" y="1295950"/>
            <a:ext cx="5143847" cy="3926906"/>
          </a:xfrm>
          <a:solidFill>
            <a:schemeClr val="bg1"/>
          </a:solidFill>
          <a:ln>
            <a:noFill/>
          </a:ln>
        </p:spPr>
        <p:txBody>
          <a:bodyPr vert="horz" wrap="square" lIns="0" tIns="1260000" rIns="0" bIns="0" numCol="1" anchor="t" anchorCtr="0" compatLnSpc="1">
            <a:prstTxWarp prst="textNoShape">
              <a:avLst/>
            </a:prstTxWarp>
            <a:noAutofit/>
          </a:bodyPr>
          <a:lstStyle>
            <a:lvl1pPr marL="180975" indent="-180975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GB" sz="1200" i="1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171450" lvl="0" indent="-171450" algn="ctr"/>
            <a:r>
              <a:rPr lang="nl-NL" noProof="0" dirty="0"/>
              <a:t>Klik op onderstaand pictogram</a:t>
            </a:r>
            <a:br>
              <a:rPr lang="nl-NL" noProof="0" dirty="0"/>
            </a:br>
            <a:r>
              <a:rPr lang="nl-NL" noProof="0" dirty="0"/>
              <a:t>om een grafiek in te voegen</a:t>
            </a:r>
          </a:p>
        </p:txBody>
      </p:sp>
      <p:grpSp>
        <p:nvGrpSpPr>
          <p:cNvPr id="98" name="Instructie">
            <a:extLst>
              <a:ext uri="{FF2B5EF4-FFF2-40B4-BE49-F238E27FC236}">
                <a16:creationId xmlns:a16="http://schemas.microsoft.com/office/drawing/2014/main" id="{2F929A71-0BEA-4550-86B0-1C10CA6485C2}"/>
              </a:ext>
            </a:extLst>
          </p:cNvPr>
          <p:cNvGrpSpPr/>
          <p:nvPr userDrawn="1"/>
        </p:nvGrpSpPr>
        <p:grpSpPr>
          <a:xfrm>
            <a:off x="12389716" y="4327166"/>
            <a:ext cx="3183677" cy="2546619"/>
            <a:chOff x="12389714" y="4327164"/>
            <a:chExt cx="3183677" cy="2546619"/>
          </a:xfrm>
        </p:grpSpPr>
        <p:grpSp>
          <p:nvGrpSpPr>
            <p:cNvPr id="99" name="Meer informatie">
              <a:extLst>
                <a:ext uri="{FF2B5EF4-FFF2-40B4-BE49-F238E27FC236}">
                  <a16:creationId xmlns:a16="http://schemas.microsoft.com/office/drawing/2014/main" id="{90411290-4A60-4421-BD2B-6E9AB3C514D4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37" name="Freeform 101">
                <a:extLst>
                  <a:ext uri="{FF2B5EF4-FFF2-40B4-BE49-F238E27FC236}">
                    <a16:creationId xmlns:a16="http://schemas.microsoft.com/office/drawing/2014/main" id="{3B0D8DEC-B802-4C81-9568-4DBF55583B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000" noProof="0"/>
              </a:p>
            </p:txBody>
          </p:sp>
          <p:sp>
            <p:nvSpPr>
              <p:cNvPr id="138" name="Rechthoek 137">
                <a:extLst>
                  <a:ext uri="{FF2B5EF4-FFF2-40B4-BE49-F238E27FC236}">
                    <a16:creationId xmlns:a16="http://schemas.microsoft.com/office/drawing/2014/main" id="{7CC99AE1-A0A8-44CE-90B7-1CE056E80177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A5923DC5-6CA1-4807-B525-F5B8D97CC3F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0" name="Rechte verbindingslijn 99">
              <a:extLst>
                <a:ext uri="{FF2B5EF4-FFF2-40B4-BE49-F238E27FC236}">
                  <a16:creationId xmlns:a16="http://schemas.microsoft.com/office/drawing/2014/main" id="{4587485C-12F2-45BB-B38F-C49E23B372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CA0BB72B-9FC6-4F3A-A99E-BC9263AF81B5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D521A984-BE9D-45A4-B9BA-7E6C52C475CF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C0F6EDA1-A67D-4C68-91B3-9001BF99DB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E00A7EA7-FE75-43B2-80D2-1FD5920746CE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00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lang="nl-NL" sz="1000" b="1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7E237336-886F-409A-BDB2-86AEB6A520EC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B86DB6A0-7F2E-4F3D-B142-345E48783BD5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14C17E38-7C89-4CE4-A7AF-A1B0AF22B996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Tekstvak 107">
                <a:extLst>
                  <a:ext uri="{FF2B5EF4-FFF2-40B4-BE49-F238E27FC236}">
                    <a16:creationId xmlns:a16="http://schemas.microsoft.com/office/drawing/2014/main" id="{282F6598-59CD-4EC3-A285-49F95CD4CB28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109" name="Tekstvak 108">
                <a:extLst>
                  <a:ext uri="{FF2B5EF4-FFF2-40B4-BE49-F238E27FC236}">
                    <a16:creationId xmlns:a16="http://schemas.microsoft.com/office/drawing/2014/main" id="{967E4187-4C0D-484C-9F0D-4A3A5B1F6877}"/>
                  </a:ext>
                </a:extLst>
              </p:cNvPr>
              <p:cNvSpPr txBox="1"/>
              <p:nvPr userDrawn="1"/>
            </p:nvSpPr>
            <p:spPr>
              <a:xfrm>
                <a:off x="12984218" y="4725830"/>
                <a:ext cx="1274710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110" name="Picture 3">
                <a:extLst>
                  <a:ext uri="{FF2B5EF4-FFF2-40B4-BE49-F238E27FC236}">
                    <a16:creationId xmlns:a16="http://schemas.microsoft.com/office/drawing/2014/main" id="{D48D9497-114C-42E7-A5AC-AE878CBCAB0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1" name="Groep 110">
                <a:extLst>
                  <a:ext uri="{FF2B5EF4-FFF2-40B4-BE49-F238E27FC236}">
                    <a16:creationId xmlns:a16="http://schemas.microsoft.com/office/drawing/2014/main" id="{734879AA-06A0-4D02-B465-11266CC395D1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ED0416BB-1AED-4F66-A559-ED849B44FD29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80AE9464-D123-424F-B81D-0BCDBF7EF7A2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6" name="Rechthoek 135">
                  <a:extLst>
                    <a:ext uri="{FF2B5EF4-FFF2-40B4-BE49-F238E27FC236}">
                      <a16:creationId xmlns:a16="http://schemas.microsoft.com/office/drawing/2014/main" id="{9ED05327-ED5E-4622-B3C3-AE2F1887BDFA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12" name="Groep 111">
                <a:extLst>
                  <a:ext uri="{FF2B5EF4-FFF2-40B4-BE49-F238E27FC236}">
                    <a16:creationId xmlns:a16="http://schemas.microsoft.com/office/drawing/2014/main" id="{FB4AF228-E136-4BBA-B749-6573B3006928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97566897-B825-445E-8029-FAE50D78E4CC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/>
                </a:p>
              </p:txBody>
            </p:sp>
            <p:grpSp>
              <p:nvGrpSpPr>
                <p:cNvPr id="114" name="Groep 113">
                  <a:extLst>
                    <a:ext uri="{FF2B5EF4-FFF2-40B4-BE49-F238E27FC236}">
                      <a16:creationId xmlns:a16="http://schemas.microsoft.com/office/drawing/2014/main" id="{66012E59-D383-4F20-8E4D-9B8A56BF63B7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15" name="Groep 114">
                    <a:extLst>
                      <a:ext uri="{FF2B5EF4-FFF2-40B4-BE49-F238E27FC236}">
                        <a16:creationId xmlns:a16="http://schemas.microsoft.com/office/drawing/2014/main" id="{39E32034-83CE-43B2-B9BE-1BB059EA93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0" name="Rechthoek 119">
                      <a:extLst>
                        <a:ext uri="{FF2B5EF4-FFF2-40B4-BE49-F238E27FC236}">
                          <a16:creationId xmlns:a16="http://schemas.microsoft.com/office/drawing/2014/main" id="{A56111A0-AFD4-4EA9-BF84-7DE3D635905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1800" noProof="0"/>
                    </a:p>
                  </p:txBody>
                </p:sp>
                <p:grpSp>
                  <p:nvGrpSpPr>
                    <p:cNvPr id="121" name="Groep 120">
                      <a:extLst>
                        <a:ext uri="{FF2B5EF4-FFF2-40B4-BE49-F238E27FC236}">
                          <a16:creationId xmlns:a16="http://schemas.microsoft.com/office/drawing/2014/main" id="{A63E1B49-5E21-467E-B967-B8573F48F76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27" name="Rechte verbindingslijn 126">
                        <a:extLst>
                          <a:ext uri="{FF2B5EF4-FFF2-40B4-BE49-F238E27FC236}">
                            <a16:creationId xmlns:a16="http://schemas.microsoft.com/office/drawing/2014/main" id="{C78265F3-969F-4EC1-A8ED-ECE4C5EF2B4D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" name="Rechte verbindingslijn 127">
                        <a:extLst>
                          <a:ext uri="{FF2B5EF4-FFF2-40B4-BE49-F238E27FC236}">
                            <a16:creationId xmlns:a16="http://schemas.microsoft.com/office/drawing/2014/main" id="{D6551455-7294-4189-88D8-BE9C89A8847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29" name="Groep 128">
                        <a:extLst>
                          <a:ext uri="{FF2B5EF4-FFF2-40B4-BE49-F238E27FC236}">
                            <a16:creationId xmlns:a16="http://schemas.microsoft.com/office/drawing/2014/main" id="{6B4B2E0E-F9B3-44BD-B8D3-407520CB5DD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0" name="Rechte verbindingslijn 129">
                          <a:extLst>
                            <a:ext uri="{FF2B5EF4-FFF2-40B4-BE49-F238E27FC236}">
                              <a16:creationId xmlns:a16="http://schemas.microsoft.com/office/drawing/2014/main" id="{8AEFE97A-0E7A-4172-861E-862EE681D9CD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1" name="Rechte verbindingslijn 130">
                          <a:extLst>
                            <a:ext uri="{FF2B5EF4-FFF2-40B4-BE49-F238E27FC236}">
                              <a16:creationId xmlns:a16="http://schemas.microsoft.com/office/drawing/2014/main" id="{0EFEEFC6-9253-4572-8EB6-D76AFC52C758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2" name="Rechte verbindingslijn 131">
                          <a:extLst>
                            <a:ext uri="{FF2B5EF4-FFF2-40B4-BE49-F238E27FC236}">
                              <a16:creationId xmlns:a16="http://schemas.microsoft.com/office/drawing/2014/main" id="{57AF6A8D-8C48-4D5D-B6FD-C10CE87532D8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3" name="Rechte verbindingslijn 132">
                          <a:extLst>
                            <a:ext uri="{FF2B5EF4-FFF2-40B4-BE49-F238E27FC236}">
                              <a16:creationId xmlns:a16="http://schemas.microsoft.com/office/drawing/2014/main" id="{4AF26B97-984B-4CDE-AD38-5AB3C566E575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22" name="Rechte verbindingslijn 121">
                      <a:extLst>
                        <a:ext uri="{FF2B5EF4-FFF2-40B4-BE49-F238E27FC236}">
                          <a16:creationId xmlns:a16="http://schemas.microsoft.com/office/drawing/2014/main" id="{7A6E93E7-2709-4386-9459-EBB3823440B0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23" name="Groep 122">
                      <a:extLst>
                        <a:ext uri="{FF2B5EF4-FFF2-40B4-BE49-F238E27FC236}">
                          <a16:creationId xmlns:a16="http://schemas.microsoft.com/office/drawing/2014/main" id="{5CD1E598-E6BC-4532-9F47-9029D0D18ADE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24" name="Rechte verbindingslijn 123">
                        <a:extLst>
                          <a:ext uri="{FF2B5EF4-FFF2-40B4-BE49-F238E27FC236}">
                            <a16:creationId xmlns:a16="http://schemas.microsoft.com/office/drawing/2014/main" id="{C77FECDF-EC6F-4978-B50A-008948A0D51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5" name="Rechte verbindingslijn 124">
                        <a:extLst>
                          <a:ext uri="{FF2B5EF4-FFF2-40B4-BE49-F238E27FC236}">
                            <a16:creationId xmlns:a16="http://schemas.microsoft.com/office/drawing/2014/main" id="{EF9C5DE7-F362-4AD4-8C57-D6D2290CB06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Rechte verbindingslijn 125">
                        <a:extLst>
                          <a:ext uri="{FF2B5EF4-FFF2-40B4-BE49-F238E27FC236}">
                            <a16:creationId xmlns:a16="http://schemas.microsoft.com/office/drawing/2014/main" id="{E7793BC0-B691-42D1-8C06-BFF773F3CD0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16" name="Groep 115">
                    <a:extLst>
                      <a:ext uri="{FF2B5EF4-FFF2-40B4-BE49-F238E27FC236}">
                        <a16:creationId xmlns:a16="http://schemas.microsoft.com/office/drawing/2014/main" id="{B8ABA2D7-13D8-4154-86CB-3CE70EB55C5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17" name="Rechthoek 116">
                      <a:extLst>
                        <a:ext uri="{FF2B5EF4-FFF2-40B4-BE49-F238E27FC236}">
                          <a16:creationId xmlns:a16="http://schemas.microsoft.com/office/drawing/2014/main" id="{CE58AFF6-A90B-449F-A76E-DFA782CBEB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1800" noProof="0"/>
                    </a:p>
                  </p:txBody>
                </p:sp>
                <p:sp>
                  <p:nvSpPr>
                    <p:cNvPr id="118" name="Rechthoek: afgeronde bovenhoeken 117">
                      <a:extLst>
                        <a:ext uri="{FF2B5EF4-FFF2-40B4-BE49-F238E27FC236}">
                          <a16:creationId xmlns:a16="http://schemas.microsoft.com/office/drawing/2014/main" id="{D4DD2AF2-BE91-444C-9AE1-FBD55183611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1800" noProof="0"/>
                    </a:p>
                  </p:txBody>
                </p:sp>
                <p:sp>
                  <p:nvSpPr>
                    <p:cNvPr id="119" name="Gelijkbenige driehoek 118">
                      <a:extLst>
                        <a:ext uri="{FF2B5EF4-FFF2-40B4-BE49-F238E27FC236}">
                          <a16:creationId xmlns:a16="http://schemas.microsoft.com/office/drawing/2014/main" id="{6B38F9E8-9671-4A3A-9285-A4EDB29907C9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1800" noProof="0"/>
                    </a:p>
                  </p:txBody>
                </p:sp>
              </p:grpSp>
            </p:grpSp>
          </p:grpSp>
        </p:grpSp>
      </p:grpSp>
      <p:grpSp>
        <p:nvGrpSpPr>
          <p:cNvPr id="140" name="Instructie">
            <a:extLst>
              <a:ext uri="{FF2B5EF4-FFF2-40B4-BE49-F238E27FC236}">
                <a16:creationId xmlns:a16="http://schemas.microsoft.com/office/drawing/2014/main" id="{B5DC9E14-7F4A-4DA2-9F96-A23C9B10FC70}"/>
              </a:ext>
            </a:extLst>
          </p:cNvPr>
          <p:cNvGrpSpPr/>
          <p:nvPr userDrawn="1"/>
        </p:nvGrpSpPr>
        <p:grpSpPr>
          <a:xfrm>
            <a:off x="12391602" y="0"/>
            <a:ext cx="3183677" cy="2499789"/>
            <a:chOff x="12391601" y="0"/>
            <a:chExt cx="3183677" cy="2499789"/>
          </a:xfrm>
        </p:grpSpPr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84614176-7344-4886-A04C-A729817A84E7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21FE5849-0042-4929-9C80-ACF43466E6D7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3" name="Rechte verbindingslijn 142">
              <a:extLst>
                <a:ext uri="{FF2B5EF4-FFF2-40B4-BE49-F238E27FC236}">
                  <a16:creationId xmlns:a16="http://schemas.microsoft.com/office/drawing/2014/main" id="{535C62AB-6AAD-4155-BD19-30CD3F4783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4" name="Rechte verbindingslijn 143">
              <a:extLst>
                <a:ext uri="{FF2B5EF4-FFF2-40B4-BE49-F238E27FC236}">
                  <a16:creationId xmlns:a16="http://schemas.microsoft.com/office/drawing/2014/main" id="{8A3C2997-1C6D-4200-B3DC-DC7C31EB64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ED74374E-6EB7-45D4-AB65-6CCE912BBCE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4B82332D-E0FC-422E-967C-8A0A6B76C30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9120020-D0AC-4616-8157-BEF4AE0DEE6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4987CC8B-985E-4211-BA38-96C9BD993047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54" name="Rechthoek 153">
                <a:extLst>
                  <a:ext uri="{FF2B5EF4-FFF2-40B4-BE49-F238E27FC236}">
                    <a16:creationId xmlns:a16="http://schemas.microsoft.com/office/drawing/2014/main" id="{644956B2-1D79-4CC8-9866-51685FA348D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6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55" name="Rechte verbindingslijn 154">
                <a:extLst>
                  <a:ext uri="{FF2B5EF4-FFF2-40B4-BE49-F238E27FC236}">
                    <a16:creationId xmlns:a16="http://schemas.microsoft.com/office/drawing/2014/main" id="{D824D6DB-FB3D-4CBB-8F97-02ABAEDC994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56" name="Gelijkbenige driehoek 155">
                <a:extLst>
                  <a:ext uri="{FF2B5EF4-FFF2-40B4-BE49-F238E27FC236}">
                    <a16:creationId xmlns:a16="http://schemas.microsoft.com/office/drawing/2014/main" id="{EC0EAAB3-0DC5-483F-9492-D8FEFBD0ECB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9" name="Rechte verbindingslijn 148">
              <a:extLst>
                <a:ext uri="{FF2B5EF4-FFF2-40B4-BE49-F238E27FC236}">
                  <a16:creationId xmlns:a16="http://schemas.microsoft.com/office/drawing/2014/main" id="{6C0AC300-FD8D-4552-AAE7-392D0E275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859C1CA6-F0C8-4B5D-993A-58D47C0A8A7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151" name="Rechthoek 150">
                <a:extLst>
                  <a:ext uri="{FF2B5EF4-FFF2-40B4-BE49-F238E27FC236}">
                    <a16:creationId xmlns:a16="http://schemas.microsoft.com/office/drawing/2014/main" id="{D8E7EDE9-B282-48D4-AAE4-F7BFBCCCA493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52" name="Rechthoek 151">
                <a:extLst>
                  <a:ext uri="{FF2B5EF4-FFF2-40B4-BE49-F238E27FC236}">
                    <a16:creationId xmlns:a16="http://schemas.microsoft.com/office/drawing/2014/main" id="{CAD92F8B-CC45-4897-A8D9-8E9E8C96924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  <p:sp>
            <p:nvSpPr>
              <p:cNvPr id="153" name="Rechthoek 152">
                <a:extLst>
                  <a:ext uri="{FF2B5EF4-FFF2-40B4-BE49-F238E27FC236}">
                    <a16:creationId xmlns:a16="http://schemas.microsoft.com/office/drawing/2014/main" id="{49278491-CD52-4C13-A5DE-90B5B2579FD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/>
              </a:p>
            </p:txBody>
          </p:sp>
        </p:grpSp>
      </p:grpSp>
      <p:sp>
        <p:nvSpPr>
          <p:cNvPr id="157" name="Tijdelijke aanduiding voor tekst 10">
            <a:extLst>
              <a:ext uri="{FF2B5EF4-FFF2-40B4-BE49-F238E27FC236}">
                <a16:creationId xmlns:a16="http://schemas.microsoft.com/office/drawing/2014/main" id="{3EBAB379-1355-45EC-B0CA-DF11BF03F4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3152" y="6576638"/>
            <a:ext cx="432048" cy="281362"/>
          </a:xfrm>
          <a:solidFill>
            <a:srgbClr val="154273"/>
          </a:solidFill>
        </p:spPr>
        <p:txBody>
          <a:bodyPr/>
          <a:lstStyle>
            <a:lvl1pPr marL="0" indent="0">
              <a:buNone/>
              <a:defRPr sz="100">
                <a:solidFill>
                  <a:srgbClr val="00588E"/>
                </a:solidFill>
              </a:defRPr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5DA31B-33BB-4EE3-B867-DB83BBC4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81" y="1263234"/>
            <a:ext cx="10722066" cy="396000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grpSp>
        <p:nvGrpSpPr>
          <p:cNvPr id="159" name="Instructie">
            <a:extLst>
              <a:ext uri="{FF2B5EF4-FFF2-40B4-BE49-F238E27FC236}">
                <a16:creationId xmlns:a16="http://schemas.microsoft.com/office/drawing/2014/main" id="{1177436F-323F-4739-AA47-4B20183E54D6}"/>
              </a:ext>
            </a:extLst>
          </p:cNvPr>
          <p:cNvGrpSpPr/>
          <p:nvPr userDrawn="1"/>
        </p:nvGrpSpPr>
        <p:grpSpPr>
          <a:xfrm>
            <a:off x="-3432430" y="0"/>
            <a:ext cx="3201329" cy="6001164"/>
            <a:chOff x="-3437549" y="1434"/>
            <a:chExt cx="3201329" cy="6001164"/>
          </a:xfrm>
        </p:grpSpPr>
        <p:cxnSp>
          <p:nvCxnSpPr>
            <p:cNvPr id="160" name="Rechte verbindingslijn 159">
              <a:extLst>
                <a:ext uri="{FF2B5EF4-FFF2-40B4-BE49-F238E27FC236}">
                  <a16:creationId xmlns:a16="http://schemas.microsoft.com/office/drawing/2014/main" id="{51B687C0-7931-449E-A8CF-AAF5D03FED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0625C693-DBE6-4BAF-8264-F9C54A0DB317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E79D9231-D483-429F-B844-F94E6E849E8E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Verdana" panose="020B0604030504040204" pitchFamily="34" charset="0"/>
                <a:buChar char="›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Opsomming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EEFAF7E2-5154-4363-8DA8-AFD08E54229A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41670CDC-BB74-4301-A272-056DB6882A16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352425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Alfabet onder opsomming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27473B74-20AE-44A3-A43C-754C6DF11EB8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105ACA85-5637-4C41-B144-E774A7BA1410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541338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onder opsomming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C7380889-5BA9-423D-B0C4-F8F104712DB1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AAB8C2D2-F952-455C-B252-8BC6D9C6ED4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tekst</a:t>
              </a:r>
            </a:p>
          </p:txBody>
        </p:sp>
        <p:grpSp>
          <p:nvGrpSpPr>
            <p:cNvPr id="169" name="Meer informatie">
              <a:extLst>
                <a:ext uri="{FF2B5EF4-FFF2-40B4-BE49-F238E27FC236}">
                  <a16:creationId xmlns:a16="http://schemas.microsoft.com/office/drawing/2014/main" id="{89459B28-04ED-4721-A634-CFC1F368358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7" name="Freeform 101">
                <a:extLst>
                  <a:ext uri="{FF2B5EF4-FFF2-40B4-BE49-F238E27FC236}">
                    <a16:creationId xmlns:a16="http://schemas.microsoft.com/office/drawing/2014/main" id="{D3A3266C-0A39-4AEF-B396-7FD3148F0FE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nl-NL" sz="1100" noProof="0"/>
              </a:p>
            </p:txBody>
          </p:sp>
          <p:sp>
            <p:nvSpPr>
              <p:cNvPr id="238" name="Rechthoek 237">
                <a:extLst>
                  <a:ext uri="{FF2B5EF4-FFF2-40B4-BE49-F238E27FC236}">
                    <a16:creationId xmlns:a16="http://schemas.microsoft.com/office/drawing/2014/main" id="{A1002943-1C6D-4511-AB6D-C08CC940D9C7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39" name="Rechte verbindingslijn 238">
                <a:extLst>
                  <a:ext uri="{FF2B5EF4-FFF2-40B4-BE49-F238E27FC236}">
                    <a16:creationId xmlns:a16="http://schemas.microsoft.com/office/drawing/2014/main" id="{F9F228D1-D0AC-4E81-BC7A-430771304C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D591CCCD-BBF6-4165-8DB2-2EA0B9E890B5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CC0990E1-C7DB-477D-8CAE-5D8E1B6F2DA2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2" name="Rechte verbindingslijn 171">
              <a:extLst>
                <a:ext uri="{FF2B5EF4-FFF2-40B4-BE49-F238E27FC236}">
                  <a16:creationId xmlns:a16="http://schemas.microsoft.com/office/drawing/2014/main" id="{96A6B00A-18C4-45B8-93DC-6C7633A65C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A5A6C94E-5E7F-480D-A5A8-8C78CF2E87CF}"/>
                </a:ext>
              </a:extLst>
            </p:cNvPr>
            <p:cNvGrpSpPr/>
            <p:nvPr userDrawn="1"/>
          </p:nvGrpSpPr>
          <p:grpSpPr>
            <a:xfrm>
              <a:off x="-3437549" y="349413"/>
              <a:ext cx="2933827" cy="558874"/>
              <a:chOff x="-3419346" y="368233"/>
              <a:chExt cx="3904920" cy="743862"/>
            </a:xfrm>
          </p:grpSpPr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4668B72E-C2A1-4933-9ADE-D6990F05A9C0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884FF218-8E10-4FB4-B5C1-CB6E904701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5DFEB2BD-D6F2-4B6F-A844-56C60A6586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62F58776-BBBE-4A18-87E1-6E2825A2001D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5B81137C-D0FB-4BDF-9958-31840BA97125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8" name="Groep 227">
                  <a:extLst>
                    <a:ext uri="{FF2B5EF4-FFF2-40B4-BE49-F238E27FC236}">
                      <a16:creationId xmlns:a16="http://schemas.microsoft.com/office/drawing/2014/main" id="{11F160C7-4762-4702-9237-7B02B7BAA03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2" name="Rechte verbindingslijn 231">
                    <a:extLst>
                      <a:ext uri="{FF2B5EF4-FFF2-40B4-BE49-F238E27FC236}">
                        <a16:creationId xmlns:a16="http://schemas.microsoft.com/office/drawing/2014/main" id="{07DB7E95-16ED-483D-ABBE-6C919A633C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232">
                    <a:extLst>
                      <a:ext uri="{FF2B5EF4-FFF2-40B4-BE49-F238E27FC236}">
                        <a16:creationId xmlns:a16="http://schemas.microsoft.com/office/drawing/2014/main" id="{79EF1312-9C27-48B9-A11F-26DBCDDF8F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233">
                    <a:extLst>
                      <a:ext uri="{FF2B5EF4-FFF2-40B4-BE49-F238E27FC236}">
                        <a16:creationId xmlns:a16="http://schemas.microsoft.com/office/drawing/2014/main" id="{DBEC78C1-483B-4416-A13E-565904C273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234">
                    <a:extLst>
                      <a:ext uri="{FF2B5EF4-FFF2-40B4-BE49-F238E27FC236}">
                        <a16:creationId xmlns:a16="http://schemas.microsoft.com/office/drawing/2014/main" id="{5166EA8E-F3FF-4759-A719-5244BD5074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6" name="Rechte verbindingslijn 235">
                    <a:extLst>
                      <a:ext uri="{FF2B5EF4-FFF2-40B4-BE49-F238E27FC236}">
                        <a16:creationId xmlns:a16="http://schemas.microsoft.com/office/drawing/2014/main" id="{807ECA91-812C-4ADF-A185-A24A93A603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9" name="Groep 228">
                  <a:extLst>
                    <a:ext uri="{FF2B5EF4-FFF2-40B4-BE49-F238E27FC236}">
                      <a16:creationId xmlns:a16="http://schemas.microsoft.com/office/drawing/2014/main" id="{C3F4703D-7F8A-4ED6-B707-FF412F04C456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65"/>
                  <a:ext cx="88801" cy="72569"/>
                  <a:chOff x="-2091059" y="1395403"/>
                  <a:chExt cx="157316" cy="128558"/>
                </a:xfrm>
              </p:grpSpPr>
              <p:sp>
                <p:nvSpPr>
                  <p:cNvPr id="230" name="Rechthoek 229">
                    <a:extLst>
                      <a:ext uri="{FF2B5EF4-FFF2-40B4-BE49-F238E27FC236}">
                        <a16:creationId xmlns:a16="http://schemas.microsoft.com/office/drawing/2014/main" id="{BCADDAC9-19E1-400E-8453-FCAC3602BB0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1" name="Pijl: punthaak 230">
                    <a:extLst>
                      <a:ext uri="{FF2B5EF4-FFF2-40B4-BE49-F238E27FC236}">
                        <a16:creationId xmlns:a16="http://schemas.microsoft.com/office/drawing/2014/main" id="{8A0E6168-995F-4380-A71B-D7E394B6A11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E3AA49DC-D364-4BB2-91C2-F659EFE8BB0E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9" name="Groep 218">
                  <a:extLst>
                    <a:ext uri="{FF2B5EF4-FFF2-40B4-BE49-F238E27FC236}">
                      <a16:creationId xmlns:a16="http://schemas.microsoft.com/office/drawing/2014/main" id="{B0E195C6-075C-4BBD-A8CE-56B1BB6CF594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3" name="Rechte verbindingslijn 222">
                    <a:extLst>
                      <a:ext uri="{FF2B5EF4-FFF2-40B4-BE49-F238E27FC236}">
                        <a16:creationId xmlns:a16="http://schemas.microsoft.com/office/drawing/2014/main" id="{9244FC17-57D6-4E52-B400-D0B9C95FF4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223">
                    <a:extLst>
                      <a:ext uri="{FF2B5EF4-FFF2-40B4-BE49-F238E27FC236}">
                        <a16:creationId xmlns:a16="http://schemas.microsoft.com/office/drawing/2014/main" id="{0E11EC00-E63D-4F57-950D-61C6C53184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224">
                    <a:extLst>
                      <a:ext uri="{FF2B5EF4-FFF2-40B4-BE49-F238E27FC236}">
                        <a16:creationId xmlns:a16="http://schemas.microsoft.com/office/drawing/2014/main" id="{4F9F1069-8EA8-4A40-971C-596569C5A3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225">
                    <a:extLst>
                      <a:ext uri="{FF2B5EF4-FFF2-40B4-BE49-F238E27FC236}">
                        <a16:creationId xmlns:a16="http://schemas.microsoft.com/office/drawing/2014/main" id="{D3E90E09-C600-4EB4-830E-174035C8CD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7" name="Rechte verbindingslijn 226">
                    <a:extLst>
                      <a:ext uri="{FF2B5EF4-FFF2-40B4-BE49-F238E27FC236}">
                        <a16:creationId xmlns:a16="http://schemas.microsoft.com/office/drawing/2014/main" id="{B956AB91-67B6-45BD-9C0E-79DA38B520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0" name="Groep 219">
                  <a:extLst>
                    <a:ext uri="{FF2B5EF4-FFF2-40B4-BE49-F238E27FC236}">
                      <a16:creationId xmlns:a16="http://schemas.microsoft.com/office/drawing/2014/main" id="{566A6E16-8996-4B64-A0C2-8D6E9D6E378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65"/>
                  <a:ext cx="88801" cy="72569"/>
                  <a:chOff x="-2091059" y="1395403"/>
                  <a:chExt cx="157316" cy="128558"/>
                </a:xfrm>
              </p:grpSpPr>
              <p:sp>
                <p:nvSpPr>
                  <p:cNvPr id="221" name="Rechthoek 220">
                    <a:extLst>
                      <a:ext uri="{FF2B5EF4-FFF2-40B4-BE49-F238E27FC236}">
                        <a16:creationId xmlns:a16="http://schemas.microsoft.com/office/drawing/2014/main" id="{14A48587-1796-4282-AB83-0DCD2DC75F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2" name="Pijl: punthaak 221">
                    <a:extLst>
                      <a:ext uri="{FF2B5EF4-FFF2-40B4-BE49-F238E27FC236}">
                        <a16:creationId xmlns:a16="http://schemas.microsoft.com/office/drawing/2014/main" id="{0AC4BE80-A1C8-4D5B-AC2E-60C64B02A1D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683A441E-42D1-4E4D-B7F6-FCF4EA935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7D181EB3-2A2E-453C-B6B2-109B505413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D43A2025-0B4A-4FD8-B13E-8495E73EC0DF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35A52233-C91E-47E9-A45B-B2CD299D41F1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9" name="Groep 208">
                  <a:extLst>
                    <a:ext uri="{FF2B5EF4-FFF2-40B4-BE49-F238E27FC236}">
                      <a16:creationId xmlns:a16="http://schemas.microsoft.com/office/drawing/2014/main" id="{6935BA7D-36F6-4C80-A817-3703A650153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8"/>
                  <a:ext cx="294076" cy="231527"/>
                  <a:chOff x="-3634116" y="700986"/>
                  <a:chExt cx="182598" cy="143759"/>
                </a:xfrm>
              </p:grpSpPr>
              <p:grpSp>
                <p:nvGrpSpPr>
                  <p:cNvPr id="210" name="Groep 209">
                    <a:extLst>
                      <a:ext uri="{FF2B5EF4-FFF2-40B4-BE49-F238E27FC236}">
                        <a16:creationId xmlns:a16="http://schemas.microsoft.com/office/drawing/2014/main" id="{310BD087-1B5B-43F9-9498-B9E1F87A467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4" name="Rechte verbindingslijn 213">
                      <a:extLst>
                        <a:ext uri="{FF2B5EF4-FFF2-40B4-BE49-F238E27FC236}">
                          <a16:creationId xmlns:a16="http://schemas.microsoft.com/office/drawing/2014/main" id="{2291B4DA-7B06-4A11-BBDB-79624D1BE12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214">
                      <a:extLst>
                        <a:ext uri="{FF2B5EF4-FFF2-40B4-BE49-F238E27FC236}">
                          <a16:creationId xmlns:a16="http://schemas.microsoft.com/office/drawing/2014/main" id="{0630D4DD-9D51-471A-A573-5ADD518F6D3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215">
                      <a:extLst>
                        <a:ext uri="{FF2B5EF4-FFF2-40B4-BE49-F238E27FC236}">
                          <a16:creationId xmlns:a16="http://schemas.microsoft.com/office/drawing/2014/main" id="{0E2EC4D7-C3FC-48E6-A503-B7F0D9D35C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216">
                      <a:extLst>
                        <a:ext uri="{FF2B5EF4-FFF2-40B4-BE49-F238E27FC236}">
                          <a16:creationId xmlns:a16="http://schemas.microsoft.com/office/drawing/2014/main" id="{25A3C31D-CA76-462A-A588-4D2B6718B79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8" name="Rechte verbindingslijn 217">
                      <a:extLst>
                        <a:ext uri="{FF2B5EF4-FFF2-40B4-BE49-F238E27FC236}">
                          <a16:creationId xmlns:a16="http://schemas.microsoft.com/office/drawing/2014/main" id="{F842FAF6-95E6-4DD4-8E37-AF267F974B8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1" name="Groep 210">
                    <a:extLst>
                      <a:ext uri="{FF2B5EF4-FFF2-40B4-BE49-F238E27FC236}">
                        <a16:creationId xmlns:a16="http://schemas.microsoft.com/office/drawing/2014/main" id="{D8CF02B0-7076-4BAB-8658-519621E4836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65"/>
                    <a:ext cx="88801" cy="72569"/>
                    <a:chOff x="-2091059" y="1395403"/>
                    <a:chExt cx="157316" cy="128558"/>
                  </a:xfrm>
                </p:grpSpPr>
                <p:sp>
                  <p:nvSpPr>
                    <p:cNvPr id="212" name="Rechthoek 211">
                      <a:extLst>
                        <a:ext uri="{FF2B5EF4-FFF2-40B4-BE49-F238E27FC236}">
                          <a16:creationId xmlns:a16="http://schemas.microsoft.com/office/drawing/2014/main" id="{FF60EF95-E63D-4B60-BB17-19979C40E0F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3" name="Pijl: punthaak 212">
                      <a:extLst>
                        <a:ext uri="{FF2B5EF4-FFF2-40B4-BE49-F238E27FC236}">
                          <a16:creationId xmlns:a16="http://schemas.microsoft.com/office/drawing/2014/main" id="{2A4C7EFF-AA06-41C8-B6CE-13FB24B66C9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202F1667-0B0C-4357-A641-BA0912BFFD9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7" name="Rechthoek 196">
                  <a:extLst>
                    <a:ext uri="{FF2B5EF4-FFF2-40B4-BE49-F238E27FC236}">
                      <a16:creationId xmlns:a16="http://schemas.microsoft.com/office/drawing/2014/main" id="{6ED58D52-9437-429C-9FDC-BB7AAC9047E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0EAC2000-63FF-40F8-8584-B39D1CB151C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7"/>
                  <a:ext cx="294076" cy="231527"/>
                  <a:chOff x="-3310843" y="700986"/>
                  <a:chExt cx="182598" cy="143759"/>
                </a:xfrm>
              </p:grpSpPr>
              <p:grpSp>
                <p:nvGrpSpPr>
                  <p:cNvPr id="199" name="Groep 198">
                    <a:extLst>
                      <a:ext uri="{FF2B5EF4-FFF2-40B4-BE49-F238E27FC236}">
                        <a16:creationId xmlns:a16="http://schemas.microsoft.com/office/drawing/2014/main" id="{9A6D6549-DB55-499D-A2BE-F1092DD3E2B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170A2173-3807-46AF-90E8-AE9B83A79DB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203">
                      <a:extLst>
                        <a:ext uri="{FF2B5EF4-FFF2-40B4-BE49-F238E27FC236}">
                          <a16:creationId xmlns:a16="http://schemas.microsoft.com/office/drawing/2014/main" id="{B57BD633-3DE7-45FB-BB18-09B5AD36D81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204">
                      <a:extLst>
                        <a:ext uri="{FF2B5EF4-FFF2-40B4-BE49-F238E27FC236}">
                          <a16:creationId xmlns:a16="http://schemas.microsoft.com/office/drawing/2014/main" id="{C2A4C744-3C14-4EEE-92A7-B07EDF5A1D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205">
                      <a:extLst>
                        <a:ext uri="{FF2B5EF4-FFF2-40B4-BE49-F238E27FC236}">
                          <a16:creationId xmlns:a16="http://schemas.microsoft.com/office/drawing/2014/main" id="{0975D8CA-5766-49E2-83D0-2B07648AC4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7" name="Rechte verbindingslijn 206">
                      <a:extLst>
                        <a:ext uri="{FF2B5EF4-FFF2-40B4-BE49-F238E27FC236}">
                          <a16:creationId xmlns:a16="http://schemas.microsoft.com/office/drawing/2014/main" id="{87840157-3687-434C-A448-FE674B2DB3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0" name="Groep 199">
                    <a:extLst>
                      <a:ext uri="{FF2B5EF4-FFF2-40B4-BE49-F238E27FC236}">
                        <a16:creationId xmlns:a16="http://schemas.microsoft.com/office/drawing/2014/main" id="{C9BF41D3-AD88-49AF-B988-DB0EB99854AD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65"/>
                    <a:ext cx="88801" cy="72569"/>
                    <a:chOff x="-2091059" y="1395403"/>
                    <a:chExt cx="157316" cy="128558"/>
                  </a:xfrm>
                </p:grpSpPr>
                <p:sp>
                  <p:nvSpPr>
                    <p:cNvPr id="201" name="Rechthoek 200">
                      <a:extLst>
                        <a:ext uri="{FF2B5EF4-FFF2-40B4-BE49-F238E27FC236}">
                          <a16:creationId xmlns:a16="http://schemas.microsoft.com/office/drawing/2014/main" id="{A4F2D3F7-BEB8-4260-863B-63925CB582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2" name="Pijl: punthaak 201">
                      <a:extLst>
                        <a:ext uri="{FF2B5EF4-FFF2-40B4-BE49-F238E27FC236}">
                          <a16:creationId xmlns:a16="http://schemas.microsoft.com/office/drawing/2014/main" id="{5A2D4C09-F08C-458A-BC17-0A0A1508270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1F6EEAAC-6FCC-402F-906E-EAF385BB5DD0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69F24F5F-14CE-40C7-A7D7-BE75E3A194BE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4" name="Rechte verbindingslijn 173">
              <a:extLst>
                <a:ext uri="{FF2B5EF4-FFF2-40B4-BE49-F238E27FC236}">
                  <a16:creationId xmlns:a16="http://schemas.microsoft.com/office/drawing/2014/main" id="{FCCE090F-362A-4064-9D1F-4E0CE46B7A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B8914904-3DD1-4EB9-9666-FDE4CEF87BDA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Verdana" panose="020B0604030504040204" pitchFamily="34" charset="0"/>
                <a:buChar char="›"/>
                <a:tabLst/>
                <a:defRPr/>
              </a:pP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(20pt)</a:t>
              </a:r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4E1AACF6-1C09-4718-B168-C2372EA92010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C9FF4B18-EF2F-4D8F-AD3A-72A8AC70ED57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361950" marR="0" lvl="0" indent="-18097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#1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Segoe UI Light" panose="020B0502040204020203" pitchFamily="34" charset="0"/>
                </a:rPr>
                <a:t>(18pt)</a:t>
              </a:r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1117ED0C-DE2B-45E4-AA07-64C92DCFF1A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9" name="Rechthoek 178">
              <a:extLst>
                <a:ext uri="{FF2B5EF4-FFF2-40B4-BE49-F238E27FC236}">
                  <a16:creationId xmlns:a16="http://schemas.microsoft.com/office/drawing/2014/main" id="{0E7F3698-4C45-4237-BC1F-8B0FC80A65FA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#2 (18pt)</a:t>
              </a: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AABF8370-037F-46CB-9A28-03FE0D86D2F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B1B25BF9-502C-4253-9947-0276A21C4A3B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 (20pt)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BC939AE5-B91E-4DA4-8CF6-E4917BB4224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B002F60A-4FCC-4AE6-956C-46B48B505BFA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Kopje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Segoe UI Light" panose="020B0502040204020203" pitchFamily="34" charset="0"/>
                </a:rPr>
                <a:t>(20pt)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40208B34-7177-42A3-A48C-57F41B839BD8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955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8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E8D8458-05B9-41E8-BBF7-B3BCA5E860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906618129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347" imgH="348" progId="TCLayout.ActiveDocument.1">
                  <p:embed/>
                </p:oleObj>
              </mc:Choice>
              <mc:Fallback>
                <p:oleObj name="think-cell Slide" r:id="rId20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shpTekst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736981" y="1925415"/>
            <a:ext cx="10722066" cy="388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nl-NL" altLang="nl-NL" dirty="0" err="1"/>
              <a:t>Bullet</a:t>
            </a:r>
            <a:endParaRPr lang="nl-NL" altLang="nl-NL" dirty="0"/>
          </a:p>
          <a:p>
            <a:pPr lvl="1"/>
            <a:r>
              <a:rPr lang="nl-NL" altLang="nl-NL" dirty="0"/>
              <a:t>Sub-</a:t>
            </a:r>
            <a:r>
              <a:rPr lang="nl-NL" altLang="nl-NL" dirty="0" err="1"/>
              <a:t>bullet</a:t>
            </a:r>
            <a:r>
              <a:rPr lang="nl-NL" altLang="nl-NL" dirty="0"/>
              <a:t> #1</a:t>
            </a:r>
          </a:p>
          <a:p>
            <a:pPr lvl="2"/>
            <a:r>
              <a:rPr lang="nl-NL" altLang="nl-NL" dirty="0"/>
              <a:t>Sub-</a:t>
            </a:r>
            <a:r>
              <a:rPr lang="nl-NL" altLang="nl-NL" dirty="0" err="1"/>
              <a:t>bullet</a:t>
            </a:r>
            <a:r>
              <a:rPr lang="nl-NL" altLang="nl-NL" dirty="0"/>
              <a:t> #2</a:t>
            </a:r>
          </a:p>
          <a:p>
            <a:pPr lvl="3"/>
            <a:r>
              <a:rPr lang="nl-NL" altLang="nl-NL" dirty="0"/>
              <a:t>Leestekst</a:t>
            </a:r>
          </a:p>
          <a:p>
            <a:pPr lvl="4"/>
            <a:r>
              <a:rPr lang="nl-NL" altLang="nl-NL" dirty="0"/>
              <a:t>Kop</a:t>
            </a:r>
          </a:p>
          <a:p>
            <a:pPr lvl="5"/>
            <a:r>
              <a:rPr lang="nl-NL" altLang="nl-NL" dirty="0" err="1"/>
              <a:t>Bullet</a:t>
            </a:r>
            <a:endParaRPr lang="nl-NL" altLang="nl-NL" dirty="0"/>
          </a:p>
          <a:p>
            <a:pPr lvl="6"/>
            <a:r>
              <a:rPr lang="nl-NL" altLang="nl-NL" dirty="0"/>
              <a:t>Sub-</a:t>
            </a:r>
            <a:r>
              <a:rPr lang="nl-NL" altLang="nl-NL" dirty="0" err="1"/>
              <a:t>bullet</a:t>
            </a:r>
            <a:r>
              <a:rPr lang="nl-NL" altLang="nl-NL" dirty="0"/>
              <a:t> #1</a:t>
            </a:r>
          </a:p>
          <a:p>
            <a:pPr lvl="7"/>
            <a:r>
              <a:rPr lang="nl-NL" altLang="nl-NL" dirty="0"/>
              <a:t>Sub-</a:t>
            </a:r>
            <a:r>
              <a:rPr lang="nl-NL" altLang="nl-NL" dirty="0" err="1"/>
              <a:t>bullet</a:t>
            </a:r>
            <a:r>
              <a:rPr lang="nl-NL" altLang="nl-NL" dirty="0"/>
              <a:t> #2</a:t>
            </a:r>
          </a:p>
          <a:p>
            <a:pPr lvl="8"/>
            <a:r>
              <a:rPr lang="nl-NL" altLang="nl-NL" dirty="0"/>
              <a:t>Leestekst</a:t>
            </a:r>
          </a:p>
        </p:txBody>
      </p:sp>
      <p:sp>
        <p:nvSpPr>
          <p:cNvPr id="1029" name="shpVoettekst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8532711" y="7008942"/>
            <a:ext cx="2140325" cy="1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8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nl-NL" dirty="0"/>
          </a:p>
        </p:txBody>
      </p:sp>
      <p:sp>
        <p:nvSpPr>
          <p:cNvPr id="1030" name="shpPagina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736980" y="6266644"/>
            <a:ext cx="774112" cy="13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41871A5-D488-4844-986D-DE2BE332816C}" type="slidenum">
              <a:rPr lang="nl-NL" altLang="nl-NL" smtClean="0"/>
              <a:pPr>
                <a:defRPr/>
              </a:pPr>
              <a:t>‹nr.›</a:t>
            </a:fld>
            <a:endParaRPr lang="nl-NL" altLang="nl-NL" dirty="0"/>
          </a:p>
        </p:txBody>
      </p:sp>
      <p:sp>
        <p:nvSpPr>
          <p:cNvPr id="1026" name="shpTitel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736981" y="1264840"/>
            <a:ext cx="10722066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nl-NL" dirty="0"/>
              <a:t>Klik om de stijl te bewerken</a:t>
            </a:r>
            <a:endParaRPr lang="nl-NL" altLang="nl-NL" dirty="0"/>
          </a:p>
        </p:txBody>
      </p:sp>
      <p:sp>
        <p:nvSpPr>
          <p:cNvPr id="1028" name="shpDatum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8115399" y="6266642"/>
            <a:ext cx="3343647" cy="14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l-NL" altLang="nl-NL"/>
              <a:t>16-03-2018</a:t>
            </a:r>
            <a:endParaRPr lang="en-US" altLang="nl-NL" dirty="0"/>
          </a:p>
        </p:txBody>
      </p:sp>
      <p:sp>
        <p:nvSpPr>
          <p:cNvPr id="3" name="Rechthoek 2"/>
          <p:cNvSpPr/>
          <p:nvPr userDrawn="1"/>
        </p:nvSpPr>
        <p:spPr>
          <a:xfrm>
            <a:off x="3587447" y="-818698"/>
            <a:ext cx="502345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accent3"/>
                </a:solidFill>
              </a:rPr>
              <a:t>Template-set SCP</a:t>
            </a:r>
            <a:br>
              <a:rPr lang="en-GB" sz="1400" b="1" dirty="0">
                <a:solidFill>
                  <a:schemeClr val="accent3"/>
                </a:solidFill>
              </a:rPr>
            </a:br>
            <a:r>
              <a:rPr lang="en-GB" sz="1400" b="1" dirty="0">
                <a:solidFill>
                  <a:schemeClr val="accent3"/>
                </a:solidFill>
              </a:rPr>
              <a:t>-----</a:t>
            </a:r>
          </a:p>
        </p:txBody>
      </p:sp>
      <p:grpSp>
        <p:nvGrpSpPr>
          <p:cNvPr id="6" name="GRID" hidden="1">
            <a:extLst>
              <a:ext uri="{FF2B5EF4-FFF2-40B4-BE49-F238E27FC236}">
                <a16:creationId xmlns:a16="http://schemas.microsoft.com/office/drawing/2014/main" id="{FC97D7A0-FD48-4578-97D8-9846F10D46EF}"/>
              </a:ext>
            </a:extLst>
          </p:cNvPr>
          <p:cNvGrpSpPr/>
          <p:nvPr userDrawn="1"/>
        </p:nvGrpSpPr>
        <p:grpSpPr>
          <a:xfrm>
            <a:off x="-1" y="0"/>
            <a:ext cx="12198351" cy="6859514"/>
            <a:chOff x="-2" y="0"/>
            <a:chExt cx="12198352" cy="6859514"/>
          </a:xfrm>
        </p:grpSpPr>
        <p:sp>
          <p:nvSpPr>
            <p:cNvPr id="31" name="Rechthoek 30"/>
            <p:cNvSpPr/>
            <p:nvPr userDrawn="1"/>
          </p:nvSpPr>
          <p:spPr>
            <a:xfrm>
              <a:off x="0" y="840048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hoek 31"/>
            <p:cNvSpPr/>
            <p:nvPr userDrawn="1"/>
          </p:nvSpPr>
          <p:spPr>
            <a:xfrm>
              <a:off x="-2" y="5810741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46" name="Rechthoek 45"/>
            <p:cNvSpPr/>
            <p:nvPr userDrawn="1"/>
          </p:nvSpPr>
          <p:spPr>
            <a:xfrm rot="16200000">
              <a:off x="3314023" y="3400499"/>
              <a:ext cx="5569142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CE19BC9E-0F2B-459B-88AD-967A15D6116B}"/>
                </a:ext>
              </a:extLst>
            </p:cNvPr>
            <p:cNvSpPr/>
            <p:nvPr userDrawn="1"/>
          </p:nvSpPr>
          <p:spPr>
            <a:xfrm>
              <a:off x="0" y="1637414"/>
              <a:ext cx="12198350" cy="288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AA195365-360A-4DA2-87AB-8B7AD0BB5ACA}"/>
                </a:ext>
              </a:extLst>
            </p:cNvPr>
            <p:cNvSpPr/>
            <p:nvPr userDrawn="1"/>
          </p:nvSpPr>
          <p:spPr>
            <a:xfrm>
              <a:off x="0" y="0"/>
              <a:ext cx="73698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620EB788-F9DB-4FA1-9B03-917034DD4E3B}"/>
                </a:ext>
              </a:extLst>
            </p:cNvPr>
            <p:cNvSpPr/>
            <p:nvPr userDrawn="1"/>
          </p:nvSpPr>
          <p:spPr>
            <a:xfrm>
              <a:off x="11460208" y="0"/>
              <a:ext cx="73698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522C7ED7-249A-466D-9AE0-386B24398A09}"/>
                </a:ext>
              </a:extLst>
            </p:cNvPr>
            <p:cNvSpPr/>
            <p:nvPr userDrawn="1"/>
          </p:nvSpPr>
          <p:spPr>
            <a:xfrm>
              <a:off x="0" y="0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4B0E91FF-9AEF-4315-8B59-842519DC2AC9}"/>
                </a:ext>
              </a:extLst>
            </p:cNvPr>
            <p:cNvSpPr/>
            <p:nvPr userDrawn="1"/>
          </p:nvSpPr>
          <p:spPr>
            <a:xfrm>
              <a:off x="0" y="6411275"/>
              <a:ext cx="12198350" cy="44823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819" r:id="rId2"/>
    <p:sldLayoutId id="2147483820" r:id="rId3"/>
    <p:sldLayoutId id="2147483833" r:id="rId4"/>
    <p:sldLayoutId id="2147483829" r:id="rId5"/>
    <p:sldLayoutId id="2147483821" r:id="rId6"/>
    <p:sldLayoutId id="2147483830" r:id="rId7"/>
    <p:sldLayoutId id="2147483831" r:id="rId8"/>
    <p:sldLayoutId id="2147483824" r:id="rId9"/>
    <p:sldLayoutId id="2147483825" r:id="rId10"/>
    <p:sldLayoutId id="2147483822" r:id="rId11"/>
    <p:sldLayoutId id="2147483823" r:id="rId12"/>
    <p:sldLayoutId id="2147483826" r:id="rId13"/>
    <p:sldLayoutId id="2147483828" r:id="rId14"/>
    <p:sldLayoutId id="2147483832" r:id="rId15"/>
    <p:sldLayoutId id="2147483827" r:id="rId16"/>
    <p:sldLayoutId id="2147483935" r:id="rId17"/>
  </p:sldLayoutIdLst>
  <p:hf hdr="0" ftr="0"/>
  <p:txStyles>
    <p:titleStyle>
      <a:lvl1pPr algn="l" rtl="0" eaLnBrk="0" fontAlgn="base" hangingPunct="0">
        <a:lnSpc>
          <a:spcPct val="100000"/>
        </a:lnSpc>
        <a:spcBef>
          <a:spcPts val="600"/>
        </a:spcBef>
        <a:spcAft>
          <a:spcPts val="600"/>
        </a:spcAft>
        <a:defRPr sz="3200" cap="none" spc="-120" baseline="0">
          <a:solidFill>
            <a:schemeClr val="accent1"/>
          </a:solidFill>
          <a:latin typeface="+mj-lt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Verdana" panose="020B0604030504040204" pitchFamily="34" charset="0"/>
        <a:buChar char="›"/>
        <a:defRPr lang="nl-NL" sz="2000" kern="1200" baseline="0" dirty="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1pPr>
      <a:lvl2pPr marL="361950" indent="-180975" algn="l" rtl="0" eaLnBrk="0" fontAlgn="base" hangingPunct="0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Verdana" panose="020B0604030504040204" pitchFamily="34" charset="0"/>
        <a:buChar char="-"/>
        <a:defRPr lang="nl-NL" sz="1800" kern="1200" dirty="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2pPr>
      <a:lvl3pPr marL="542925" indent="-180975" algn="l" rtl="0" eaLnBrk="0" fontAlgn="base" hangingPunct="0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lang="nl-NL" sz="1800" kern="1200" dirty="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3pPr>
      <a:lvl4pPr marL="0" indent="0" algn="l" rtl="0" eaLnBrk="0" fontAlgn="base" hangingPunct="0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lang="nl-NL" sz="2000" b="0" kern="1200" dirty="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0" indent="0" algn="l" rtl="0" eaLnBrk="0" fontAlgn="base" hangingPunct="0">
        <a:lnSpc>
          <a:spcPct val="100000"/>
        </a:lnSpc>
        <a:spcBef>
          <a:spcPts val="600"/>
        </a:spcBef>
        <a:spcAft>
          <a:spcPts val="600"/>
        </a:spcAft>
        <a:defRPr lang="nl-NL" sz="2000" b="1" i="0" kern="1200" baseline="0" dirty="0">
          <a:solidFill>
            <a:schemeClr val="bg2"/>
          </a:solidFill>
          <a:latin typeface="+mn-lt"/>
          <a:ea typeface="Verdana" pitchFamily="34" charset="0"/>
          <a:cs typeface="Verdana" pitchFamily="34" charset="0"/>
        </a:defRPr>
      </a:lvl5pPr>
      <a:lvl6pPr marL="180975" indent="-180975" algn="l" rtl="0" fontAlgn="base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Verdana" panose="020B0604030504040204" pitchFamily="34" charset="0"/>
        <a:buChar char="›"/>
        <a:defRPr sz="1800">
          <a:solidFill>
            <a:schemeClr val="tx1"/>
          </a:solidFill>
          <a:latin typeface="+mn-lt"/>
          <a:cs typeface="+mn-cs"/>
        </a:defRPr>
      </a:lvl6pPr>
      <a:lvl7pPr marL="361950" indent="-180975" algn="l" rtl="0" fontAlgn="base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Verdana" panose="020B0604030504040204" pitchFamily="34" charset="0"/>
        <a:buChar char="-"/>
        <a:defRPr sz="1800">
          <a:solidFill>
            <a:schemeClr val="tx1"/>
          </a:solidFill>
          <a:latin typeface="+mn-lt"/>
          <a:cs typeface="+mn-cs"/>
        </a:defRPr>
      </a:lvl7pPr>
      <a:lvl8pPr marL="542925" indent="-180975" algn="l" rtl="0" fontAlgn="base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cs typeface="+mn-cs"/>
        </a:defRPr>
      </a:lvl8pPr>
      <a:lvl9pPr marL="0" indent="0" algn="l" rtl="0" fontAlgn="base">
        <a:lnSpc>
          <a:spcPct val="100000"/>
        </a:lnSpc>
        <a:spcBef>
          <a:spcPts val="600"/>
        </a:spcBef>
        <a:spcAft>
          <a:spcPts val="600"/>
        </a:spcAft>
        <a:buNone/>
        <a:defRPr sz="1800" b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>
            <a:extLst>
              <a:ext uri="{FF2B5EF4-FFF2-40B4-BE49-F238E27FC236}">
                <a16:creationId xmlns:a16="http://schemas.microsoft.com/office/drawing/2014/main" id="{6B63B925-06B1-4DE6-864C-9B2698C445AD}"/>
              </a:ext>
            </a:extLst>
          </p:cNvPr>
          <p:cNvSpPr/>
          <p:nvPr/>
        </p:nvSpPr>
        <p:spPr>
          <a:xfrm>
            <a:off x="0" y="6318250"/>
            <a:ext cx="12198350" cy="539750"/>
          </a:xfrm>
          <a:prstGeom prst="rect">
            <a:avLst/>
          </a:prstGeom>
          <a:solidFill>
            <a:srgbClr val="F9B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5123" name="shpTekst">
            <a:extLst>
              <a:ext uri="{FF2B5EF4-FFF2-40B4-BE49-F238E27FC236}">
                <a16:creationId xmlns:a16="http://schemas.microsoft.com/office/drawing/2014/main" id="{E21C96B9-518E-4DAE-AD07-E8393E0D25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0146" y="1800225"/>
            <a:ext cx="1097851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</p:txBody>
      </p:sp>
      <p:sp>
        <p:nvSpPr>
          <p:cNvPr id="1028" name="shpDatum">
            <a:extLst>
              <a:ext uri="{FF2B5EF4-FFF2-40B4-BE49-F238E27FC236}">
                <a16:creationId xmlns:a16="http://schemas.microsoft.com/office/drawing/2014/main" id="{0722A124-AABD-476E-B8E1-6054624A40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84816" y="6540503"/>
            <a:ext cx="55464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shpVoettekst">
            <a:extLst>
              <a:ext uri="{FF2B5EF4-FFF2-40B4-BE49-F238E27FC236}">
                <a16:creationId xmlns:a16="http://schemas.microsoft.com/office/drawing/2014/main" id="{F22EBCF2-6407-4818-A6B9-0CADEC9AE2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74227" y="6386513"/>
            <a:ext cx="5557026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The Netherlands Institute for Social Research/SCP</a:t>
            </a:r>
            <a:endParaRPr lang="nl-NL"/>
          </a:p>
        </p:txBody>
      </p:sp>
      <p:sp>
        <p:nvSpPr>
          <p:cNvPr id="1030" name="shpPagina">
            <a:extLst>
              <a:ext uri="{FF2B5EF4-FFF2-40B4-BE49-F238E27FC236}">
                <a16:creationId xmlns:a16="http://schemas.microsoft.com/office/drawing/2014/main" id="{65700EFB-33BF-4CB2-B5E9-FAF23972C1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9795" y="6378575"/>
            <a:ext cx="950879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7749409-4B29-4586-81E3-1E3F10450427}" type="slidenum">
              <a:rPr lang="nl-NL" altLang="nl-NL">
                <a:ea typeface="+mn-ea"/>
              </a:rPr>
              <a:pPr>
                <a:defRPr/>
              </a:pPr>
              <a:t>‹nr.›</a:t>
            </a:fld>
            <a:endParaRPr lang="nl-NL" altLang="nl-NL">
              <a:ea typeface="+mn-ea"/>
            </a:endParaRPr>
          </a:p>
        </p:txBody>
      </p:sp>
      <p:sp>
        <p:nvSpPr>
          <p:cNvPr id="1026" name="shpTitel">
            <a:extLst>
              <a:ext uri="{FF2B5EF4-FFF2-40B4-BE49-F238E27FC236}">
                <a16:creationId xmlns:a16="http://schemas.microsoft.com/office/drawing/2014/main" id="{2BE49865-A394-4488-BDBC-DA2745986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0146" y="1263650"/>
            <a:ext cx="10978515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7" name="shpKleurvlakBoven">
            <a:extLst>
              <a:ext uri="{FF2B5EF4-FFF2-40B4-BE49-F238E27FC236}">
                <a16:creationId xmlns:a16="http://schemas.microsoft.com/office/drawing/2014/main" id="{D4EB9187-B62D-4AA5-9C78-3BCF3CEEE312}"/>
              </a:ext>
            </a:extLst>
          </p:cNvPr>
          <p:cNvSpPr/>
          <p:nvPr/>
        </p:nvSpPr>
        <p:spPr>
          <a:xfrm>
            <a:off x="0" y="1"/>
            <a:ext cx="12198350" cy="1071563"/>
          </a:xfrm>
          <a:prstGeom prst="rect">
            <a:avLst/>
          </a:prstGeom>
          <a:solidFill>
            <a:srgbClr val="F9B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prstClr val="white"/>
              </a:solidFill>
            </a:endParaRPr>
          </a:p>
        </p:txBody>
      </p:sp>
      <p:pic>
        <p:nvPicPr>
          <p:cNvPr id="5129" name="shpBeeldmerk" descr="RO__vervolgpagina~LPPT.png">
            <a:extLst>
              <a:ext uri="{FF2B5EF4-FFF2-40B4-BE49-F238E27FC236}">
                <a16:creationId xmlns:a16="http://schemas.microsoft.com/office/drawing/2014/main" id="{E157B20C-83A5-407F-9286-CF371D302D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89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spc="-6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12198350" cy="539750"/>
          </a:xfrm>
          <a:prstGeom prst="rect">
            <a:avLst/>
          </a:prstGeom>
          <a:solidFill>
            <a:srgbClr val="F9B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4099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0145" y="1838325"/>
            <a:ext cx="11283474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028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72109" y="6559553"/>
            <a:ext cx="55464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C1C4AB55-3CCA-4043-ACDD-41FEF6BC0511}" type="datetime2">
              <a:rPr lang="nl-NL" smtClean="0"/>
              <a:pPr>
                <a:defRPr/>
              </a:pPr>
              <a:t>donderdag 28 september 2023</a:t>
            </a:fld>
            <a:endParaRPr lang="nl-NL"/>
          </a:p>
        </p:txBody>
      </p:sp>
      <p:sp>
        <p:nvSpPr>
          <p:cNvPr id="1029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74227" y="6405563"/>
            <a:ext cx="5557026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nl-NL"/>
              <a:t>Hoofdpunten COB 2017|3</a:t>
            </a:r>
          </a:p>
        </p:txBody>
      </p:sp>
      <p:sp>
        <p:nvSpPr>
          <p:cNvPr id="1030" name="shpPagina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6260" y="6559550"/>
            <a:ext cx="950879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8DDB9344-39DE-47D5-9437-11F32D00AE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70145" y="1263650"/>
            <a:ext cx="11283474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7" name="shpKleurvlakBoven"/>
          <p:cNvSpPr/>
          <p:nvPr/>
        </p:nvSpPr>
        <p:spPr>
          <a:xfrm>
            <a:off x="0" y="1"/>
            <a:ext cx="12198350" cy="1071563"/>
          </a:xfrm>
          <a:prstGeom prst="rect">
            <a:avLst/>
          </a:prstGeom>
          <a:solidFill>
            <a:srgbClr val="F9B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prstClr val="white"/>
              </a:solidFill>
            </a:endParaRPr>
          </a:p>
        </p:txBody>
      </p:sp>
      <p:pic>
        <p:nvPicPr>
          <p:cNvPr id="4105" name="shpBeeldmerk" descr="RO__vervolgpagina~LPP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198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444732" y="6400803"/>
            <a:ext cx="2986054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>
                <a:solidFill>
                  <a:prstClr val="black"/>
                </a:solidFill>
                <a:latin typeface="Verdana"/>
                <a:ea typeface="+mn-ea"/>
              </a:rPr>
              <a:t>Sociaal en Cultureel Planbureau</a:t>
            </a:r>
          </a:p>
        </p:txBody>
      </p:sp>
    </p:spTree>
    <p:extLst>
      <p:ext uri="{BB962C8B-B14F-4D97-AF65-F5344CB8AC3E}">
        <p14:creationId xmlns:p14="http://schemas.microsoft.com/office/powerpoint/2010/main" val="409801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spc="-6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erospac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9" y="5940000"/>
            <a:ext cx="12246383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50184" y="6210981"/>
            <a:ext cx="385964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020343C-3E03-4DA7-B599-6344F3B10A5B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21567" y="6210982"/>
            <a:ext cx="2453965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0893A54-4496-4590-8063-7BFF3CF2997C}" type="datetimeFigureOut">
              <a:rPr lang="en-US" smtClean="0"/>
              <a:t>9/28/23</a:t>
            </a:fld>
            <a:endParaRPr lang="en-US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4426" y="6210982"/>
            <a:ext cx="2460318" cy="365125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4407" y="1376363"/>
            <a:ext cx="10351125" cy="4552724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4407" y="0"/>
            <a:ext cx="10351127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1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58" r:id="rId10"/>
  </p:sldLayoutIdLst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dekker@tilburguniversity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9176" y="2420888"/>
            <a:ext cx="6099174" cy="784277"/>
          </a:xfrm>
        </p:spPr>
        <p:txBody>
          <a:bodyPr/>
          <a:lstStyle/>
          <a:p>
            <a:pPr algn="r"/>
            <a:r>
              <a:rPr lang="en-US" sz="2400" dirty="0"/>
              <a:t>Paul Dekker, Amersfoort 7.9.2023 (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paul.dekker@tilburguniversity.edu</a:t>
            </a:r>
            <a:r>
              <a:rPr lang="en-US" sz="2400" dirty="0"/>
              <a:t>)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5119" y="1248301"/>
            <a:ext cx="6624735" cy="1224137"/>
          </a:xfrm>
        </p:spPr>
        <p:txBody>
          <a:bodyPr>
            <a:normAutofit/>
          </a:bodyPr>
          <a:lstStyle/>
          <a:p>
            <a:r>
              <a:rPr lang="en-US" sz="5400" dirty="0" err="1"/>
              <a:t>Politieke</a:t>
            </a:r>
            <a:r>
              <a:rPr lang="en-US" sz="5400" dirty="0"/>
              <a:t> </a:t>
            </a:r>
            <a:r>
              <a:rPr lang="en-US" sz="5400" dirty="0" err="1"/>
              <a:t>polarisatie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04456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FAB5190-A57E-4A1D-CC2A-94EC91F36F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4407" y="1268761"/>
            <a:ext cx="10863400" cy="4752528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l-NL" dirty="0"/>
              <a:t>Leve de polarisatie in de politiek:</a:t>
            </a:r>
          </a:p>
          <a:p>
            <a:pPr>
              <a:spcAft>
                <a:spcPts val="600"/>
              </a:spcAft>
            </a:pPr>
            <a:r>
              <a:rPr lang="nl-NL" dirty="0"/>
              <a:t>Democratie leeft van conflicterende inzichten en voorkeuren. Polarisatie is goed om te agenderen, alternatieven helder te krijgen, interesse te wekken en betrokkenheid te vergroten</a:t>
            </a:r>
          </a:p>
          <a:p>
            <a:pPr>
              <a:spcAft>
                <a:spcPts val="600"/>
              </a:spcAft>
            </a:pPr>
            <a:r>
              <a:rPr lang="nl-NL" dirty="0"/>
              <a:t>Gebrek aan polarisatie leidt tot politieke onvrede. Het verwijt te polariseren onderdrukt kritiek en debat en vergróót groepspolarisatie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Maar polarisatie kan ontaarden in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nl-NL" dirty="0"/>
              <a:t>een verbreding en verdieping van ‘wij-zij’-denken en -voelen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nl-NL" dirty="0"/>
              <a:t>zwijgen uit angst voor tegenstanders én voor uitsluiting uit eigen groep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nl-NL" dirty="0"/>
              <a:t>respectloze bejegening van andersdenkenden t/m geweld    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DD36D5D-BD6D-F8C2-316F-529F5AD3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Wat is het probleem?</a:t>
            </a:r>
          </a:p>
        </p:txBody>
      </p:sp>
    </p:spTree>
    <p:extLst>
      <p:ext uri="{BB962C8B-B14F-4D97-AF65-F5344CB8AC3E}">
        <p14:creationId xmlns:p14="http://schemas.microsoft.com/office/powerpoint/2010/main" val="212369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FAB5190-A57E-4A1D-CC2A-94EC91F36F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0583" y="1124744"/>
            <a:ext cx="11161240" cy="475252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800" dirty="0"/>
              <a:t>Depolarisatieverwachtingen bij democratische vernieuwers; theoretisch tegenstrijdige verwachtingen (contacthypothese, groepspolarisatie)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/>
              <a:t>Bevindingen ruw samengevat: depolarisatie dominant, maar relaties veelal zwak, primair intern, waarschijnlijk slechts tijdelijk, afhankelijk van design, en onduidelijk wat de mechanismen zijn (</a:t>
            </a:r>
            <a:r>
              <a:rPr lang="nl-NL" sz="2800" dirty="0" err="1"/>
              <a:t>Fishkin</a:t>
            </a:r>
            <a:r>
              <a:rPr lang="nl-NL" sz="2800" dirty="0"/>
              <a:t> et al. 2021, </a:t>
            </a:r>
            <a:r>
              <a:rPr lang="nl-NL" sz="2800" dirty="0" err="1"/>
              <a:t>Caluwaerts</a:t>
            </a:r>
            <a:r>
              <a:rPr lang="nl-NL" sz="2800" dirty="0"/>
              <a:t> et al. 2023)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/>
              <a:t>Denk ook aan een ander soort ‘groepspolarisatie’: deelnemers kunnen meer betrokken raken bij de publieke zaak, meer opofferingsgezind, meer voor collectieve actie … … en verwijderen zich zo van de niet-deelnemers?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DD36D5D-BD6D-F8C2-316F-529F5AD3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Polarisatie en deliberatie</a:t>
            </a:r>
          </a:p>
        </p:txBody>
      </p:sp>
    </p:spTree>
    <p:extLst>
      <p:ext uri="{BB962C8B-B14F-4D97-AF65-F5344CB8AC3E}">
        <p14:creationId xmlns:p14="http://schemas.microsoft.com/office/powerpoint/2010/main" val="78642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4AB98E3-6636-EAA9-033D-80553752D5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47" y="2204864"/>
            <a:ext cx="11305255" cy="412407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nl-NL" sz="3600" dirty="0"/>
              <a:t>Zorgen van Nederlanders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3600" dirty="0"/>
              <a:t>Betekenissen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3600" dirty="0"/>
              <a:t>Ontwikkelingen (macro) 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3600" dirty="0"/>
              <a:t>Wat is het probleem?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3600" dirty="0"/>
              <a:t>Polarisatie en deliberatie</a:t>
            </a:r>
          </a:p>
          <a:p>
            <a:endParaRPr lang="nl-NL" sz="3600" dirty="0"/>
          </a:p>
          <a:p>
            <a:endParaRPr lang="nl-NL" sz="36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EC4BDC6-9144-DA29-0F60-BE5331355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Outline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D13AF78-34EC-A1F9-3CB4-6D7382135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439" y="1124744"/>
            <a:ext cx="3492387" cy="524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3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FAB5190-A57E-4A1D-CC2A-94EC91F36F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4407" y="1484784"/>
            <a:ext cx="10647376" cy="4844157"/>
          </a:xfrm>
        </p:spPr>
        <p:txBody>
          <a:bodyPr>
            <a:normAutofit/>
          </a:bodyPr>
          <a:lstStyle/>
          <a:p>
            <a:pPr marL="360000" indent="-360000">
              <a:buFont typeface="Wingdings" panose="05000000000000000000" pitchFamily="2" charset="2"/>
              <a:buChar char="§"/>
            </a:pPr>
            <a:r>
              <a:rPr lang="nl-NL" sz="2800" dirty="0"/>
              <a:t>(Zeer) eens met “In Nederland worden de verschillen van mening over maatschappelijke kwesties steeds groter”: </a:t>
            </a:r>
          </a:p>
          <a:p>
            <a:pPr marL="0" indent="0">
              <a:buNone/>
            </a:pPr>
            <a:r>
              <a:rPr lang="nl-NL" sz="2800" dirty="0"/>
              <a:t>	75% januari 2019, 63% april 2020 en 73% medio 2022</a:t>
            </a:r>
          </a:p>
          <a:p>
            <a:pPr marL="0" indent="0">
              <a:buNone/>
            </a:pPr>
            <a:endParaRPr lang="nl-NL" sz="2800" dirty="0"/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nl-NL" sz="2800" dirty="0"/>
              <a:t>Kwalitatief onderzoek: Verharding, verruwing, groepjes met extreme opvattingen. Vooral in politiek en media en aan de randen. Weinig over een dreigende brede tweedelingen. </a:t>
            </a:r>
          </a:p>
          <a:p>
            <a:pPr marL="0" indent="0">
              <a:buNone/>
            </a:pPr>
            <a:r>
              <a:rPr lang="nl-NL" sz="2800" dirty="0"/>
              <a:t>	(SCP, </a:t>
            </a:r>
            <a:r>
              <a:rPr lang="nl-NL" sz="2800" i="1" dirty="0"/>
              <a:t>Burgerperspectieven</a:t>
            </a:r>
            <a:r>
              <a:rPr lang="nl-NL" sz="2800" dirty="0"/>
              <a:t> 2022|2).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endParaRPr lang="nl-NL" sz="2800" dirty="0"/>
          </a:p>
          <a:p>
            <a:pPr>
              <a:buFont typeface="Wingdings" panose="05000000000000000000" pitchFamily="2" charset="2"/>
              <a:buChar char="§"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DD36D5D-BD6D-F8C2-316F-529F5AD3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Zorgen</a:t>
            </a:r>
          </a:p>
        </p:txBody>
      </p:sp>
    </p:spTree>
    <p:extLst>
      <p:ext uri="{BB962C8B-B14F-4D97-AF65-F5344CB8AC3E}">
        <p14:creationId xmlns:p14="http://schemas.microsoft.com/office/powerpoint/2010/main" val="316467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DD36D5D-BD6D-F8C2-316F-529F5AD3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zorgen over polarisatie?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300416E-5799-E641-C622-24D6A28E860B}"/>
              </a:ext>
            </a:extLst>
          </p:cNvPr>
          <p:cNvSpPr txBox="1">
            <a:spLocks/>
          </p:cNvSpPr>
          <p:nvPr/>
        </p:nvSpPr>
        <p:spPr bwMode="auto">
          <a:xfrm>
            <a:off x="924407" y="1412776"/>
            <a:ext cx="1052107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3429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5pPr>
            <a:lvl6pPr marL="3429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6pPr>
            <a:lvl7pPr marL="6858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7pPr>
            <a:lvl8pPr marL="10287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8pPr>
            <a:lvl9pPr marL="13716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l-NL" sz="2800" dirty="0">
                <a:solidFill>
                  <a:srgbClr val="FF0000"/>
                </a:solidFill>
              </a:rPr>
              <a:t>Waarom de afgelopen tijd (opnieuw) zoveel aandacht voor polarisatie?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nl-NL" sz="28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FF0000"/>
                </a:solidFill>
              </a:rPr>
              <a:t>Partijpolitieke fragmentatie en harde toon in sociale media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FF0000"/>
                </a:solidFill>
              </a:rPr>
              <a:t>VS als gevreesd voorland 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FF0000"/>
                </a:solidFill>
              </a:rPr>
              <a:t>Maatschappelijk onbehagen / zorgen over maatschappelijke samenhang: ‘polarisatie’ in het rijtje van ‘verruwing’, ‘kloof’, ‘scheidslijnen’, ‘individualisme’, ‘normen en waarden’, … Begrippen geven nieuwe samenhang en duiding; ze worden opgerekt, gaan wringen en vervelen, en worden vervangen   </a:t>
            </a:r>
          </a:p>
        </p:txBody>
      </p:sp>
    </p:spTree>
    <p:extLst>
      <p:ext uri="{BB962C8B-B14F-4D97-AF65-F5344CB8AC3E}">
        <p14:creationId xmlns:p14="http://schemas.microsoft.com/office/powerpoint/2010/main" val="280925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DD36D5D-BD6D-F8C2-316F-529F5AD3F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91" y="0"/>
            <a:ext cx="10351127" cy="864000"/>
          </a:xfrm>
        </p:spPr>
        <p:txBody>
          <a:bodyPr/>
          <a:lstStyle/>
          <a:p>
            <a:r>
              <a:rPr lang="nl-NL" dirty="0"/>
              <a:t>2. Betekenissen van politieke polarisatie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A74B87-1E7D-3EDA-A7F5-E9E7B577C8CF}"/>
              </a:ext>
            </a:extLst>
          </p:cNvPr>
          <p:cNvSpPr txBox="1">
            <a:spLocks/>
          </p:cNvSpPr>
          <p:nvPr/>
        </p:nvSpPr>
        <p:spPr bwMode="auto">
          <a:xfrm>
            <a:off x="842591" y="1196752"/>
            <a:ext cx="1076875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5pPr>
            <a:lvl6pPr marL="3429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6pPr>
            <a:lvl7pPr marL="6858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7pPr>
            <a:lvl8pPr marL="10287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8pPr>
            <a:lvl9pPr marL="13716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l-NL" sz="2800" dirty="0">
                <a:solidFill>
                  <a:schemeClr val="tx1"/>
                </a:solidFill>
                <a:latin typeface="+mn-lt"/>
              </a:rPr>
              <a:t>►◄ Het groter (dieper, harder, meeromvattend) worden of maken van tegenstellingen (macro; sociologen/politicologen)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l-NL" sz="2800" dirty="0">
                <a:solidFill>
                  <a:schemeClr val="tx1"/>
                </a:solidFill>
                <a:latin typeface="+mn-lt"/>
              </a:rPr>
              <a:t>►► Het eenzijdiger (stelliger, extremer en radicaler) worden (micro; </a:t>
            </a:r>
            <a:r>
              <a:rPr lang="nl-NL" sz="2800" dirty="0" err="1">
                <a:solidFill>
                  <a:schemeClr val="tx1"/>
                </a:solidFill>
                <a:latin typeface="+mn-lt"/>
              </a:rPr>
              <a:t>sociaal-psychologen</a:t>
            </a:r>
            <a:r>
              <a:rPr lang="nl-NL" sz="2800" dirty="0">
                <a:solidFill>
                  <a:schemeClr val="tx1"/>
                </a:solidFill>
                <a:latin typeface="+mn-lt"/>
              </a:rPr>
              <a:t>: ‘groepspolarisatie’)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endParaRPr lang="nl-NL" sz="28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l-NL" sz="2800" dirty="0">
                <a:solidFill>
                  <a:schemeClr val="tx1"/>
                </a:solidFill>
                <a:latin typeface="+mn-lt"/>
              </a:rPr>
              <a:t>Daarnaast veel spraakverwarring met polarisatie als iets wat 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  <a:latin typeface="+mn-lt"/>
              </a:rPr>
              <a:t>voor- en nadelen kan hebben </a:t>
            </a:r>
            <a:r>
              <a:rPr lang="nl-NL" sz="2800" dirty="0">
                <a:solidFill>
                  <a:schemeClr val="tx1"/>
                </a:solidFill>
                <a:latin typeface="+mn-lt"/>
                <a:ea typeface="Cambria Math" panose="02040503050406030204" pitchFamily="18" charset="0"/>
              </a:rPr>
              <a:t>⬌ per</a:t>
            </a:r>
            <a:r>
              <a:rPr lang="nl-NL" sz="2800" dirty="0">
                <a:solidFill>
                  <a:schemeClr val="tx1"/>
                </a:solidFill>
                <a:latin typeface="+mn-lt"/>
              </a:rPr>
              <a:t> definitie ongewenst is 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  <a:latin typeface="+mn-lt"/>
              </a:rPr>
              <a:t>mensen (bewust) doen </a:t>
            </a:r>
            <a:r>
              <a:rPr lang="nl-NL" sz="2800" dirty="0">
                <a:solidFill>
                  <a:schemeClr val="tx1"/>
                </a:solidFill>
                <a:latin typeface="+mn-lt"/>
                <a:ea typeface="Cambria Math" panose="02040503050406030204" pitchFamily="18" charset="0"/>
              </a:rPr>
              <a:t>⬌ hen overkomt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  <a:latin typeface="+mn-lt"/>
              </a:rPr>
              <a:t>een ontwikkeling betreft </a:t>
            </a:r>
            <a:r>
              <a:rPr lang="nl-NL" sz="2800" dirty="0">
                <a:solidFill>
                  <a:schemeClr val="tx1"/>
                </a:solidFill>
                <a:latin typeface="+mn-lt"/>
                <a:ea typeface="Cambria Math" panose="02040503050406030204" pitchFamily="18" charset="0"/>
              </a:rPr>
              <a:t>⬌ een </a:t>
            </a:r>
            <a:r>
              <a:rPr lang="nl-NL" sz="2800" dirty="0">
                <a:solidFill>
                  <a:schemeClr val="tx1"/>
                </a:solidFill>
                <a:latin typeface="+mn-lt"/>
              </a:rPr>
              <a:t>toestand kenmerkt</a:t>
            </a:r>
          </a:p>
          <a:p>
            <a:pPr>
              <a:lnSpc>
                <a:spcPct val="100000"/>
              </a:lnSpc>
            </a:pPr>
            <a:r>
              <a:rPr lang="nl-NL" sz="2800" dirty="0">
                <a:solidFill>
                  <a:schemeClr val="tx1"/>
                </a:solidFill>
                <a:latin typeface="+mn-lt"/>
              </a:rPr>
              <a:t>											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8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DD36D5D-BD6D-F8C2-316F-529F5AD3F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91" y="0"/>
            <a:ext cx="10351127" cy="864000"/>
          </a:xfrm>
        </p:spPr>
        <p:txBody>
          <a:bodyPr/>
          <a:lstStyle/>
          <a:p>
            <a:r>
              <a:rPr lang="nl-NL" dirty="0"/>
              <a:t>3. Ontwikkelingen in de publieke opinie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A74B87-1E7D-3EDA-A7F5-E9E7B577C8CF}"/>
              </a:ext>
            </a:extLst>
          </p:cNvPr>
          <p:cNvSpPr txBox="1">
            <a:spLocks/>
          </p:cNvSpPr>
          <p:nvPr/>
        </p:nvSpPr>
        <p:spPr bwMode="auto">
          <a:xfrm>
            <a:off x="842591" y="1196752"/>
            <a:ext cx="1076875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5pPr>
            <a:lvl6pPr marL="3429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6pPr>
            <a:lvl7pPr marL="6858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7pPr>
            <a:lvl8pPr marL="10287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8pPr>
            <a:lvl9pPr marL="13716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nl-NL" sz="2800" dirty="0">
                <a:solidFill>
                  <a:schemeClr val="tx1"/>
                </a:solidFill>
                <a:latin typeface="+mn-lt"/>
              </a:rPr>
              <a:t>											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9EF3D54-4F9E-9234-6D59-33C41564CA38}"/>
              </a:ext>
            </a:extLst>
          </p:cNvPr>
          <p:cNvSpPr txBox="1"/>
          <p:nvPr/>
        </p:nvSpPr>
        <p:spPr>
          <a:xfrm>
            <a:off x="821365" y="1189010"/>
            <a:ext cx="1078997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l-NL" sz="3200" dirty="0"/>
              <a:t> Issuepolarisatie: meer tegenstellingen rond afzonderlijke issues</a:t>
            </a:r>
          </a:p>
          <a:p>
            <a:pPr marL="514350" indent="-514350" fontAlgn="auto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l-NL" sz="3200" dirty="0"/>
              <a:t>Ideologische polarisatie: meer samenhang tussen issues</a:t>
            </a:r>
          </a:p>
          <a:p>
            <a:pPr marL="514350" indent="-514350" fontAlgn="auto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l-NL" sz="3200" dirty="0"/>
              <a:t>Maatschappelijke verankering: meer samenhang met bevolkingsgroepen</a:t>
            </a:r>
          </a:p>
          <a:p>
            <a:pPr marL="514350" indent="-514350" fontAlgn="auto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l-NL" sz="3200" dirty="0"/>
              <a:t>Affectieve polarisatie: toename van negatieve gevoelens/vijandigheid</a:t>
            </a:r>
          </a:p>
          <a:p>
            <a:pPr marL="514350" indent="-514350" fontAlgn="auto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l-NL" sz="3200" dirty="0" err="1"/>
              <a:t>Feitenpolarisate</a:t>
            </a:r>
            <a:r>
              <a:rPr lang="nl-NL" sz="3200" dirty="0"/>
              <a:t>: de feiten raken meer omstreden</a:t>
            </a:r>
          </a:p>
        </p:txBody>
      </p:sp>
    </p:spTree>
    <p:extLst>
      <p:ext uri="{BB962C8B-B14F-4D97-AF65-F5344CB8AC3E}">
        <p14:creationId xmlns:p14="http://schemas.microsoft.com/office/powerpoint/2010/main" val="393748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Een remedie tegen polarisatie? - Innovation Origins">
            <a:extLst>
              <a:ext uri="{FF2B5EF4-FFF2-40B4-BE49-F238E27FC236}">
                <a16:creationId xmlns:a16="http://schemas.microsoft.com/office/drawing/2014/main" id="{6975B963-FA3E-C064-76B2-92DF136F2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5" y="0"/>
            <a:ext cx="11257483" cy="6101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950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DD36D5D-BD6D-F8C2-316F-529F5AD3F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07" y="0"/>
            <a:ext cx="11007416" cy="864000"/>
          </a:xfrm>
        </p:spPr>
        <p:txBody>
          <a:bodyPr/>
          <a:lstStyle/>
          <a:p>
            <a:r>
              <a:rPr lang="nl-NL" dirty="0"/>
              <a:t>3. Ontwikkelingen in de publieke opinie sinds de jaren 1970</a:t>
            </a:r>
          </a:p>
        </p:txBody>
      </p:sp>
      <p:sp useBgFill="1">
        <p:nvSpPr>
          <p:cNvPr id="2" name="Titel 1">
            <a:extLst>
              <a:ext uri="{FF2B5EF4-FFF2-40B4-BE49-F238E27FC236}">
                <a16:creationId xmlns:a16="http://schemas.microsoft.com/office/drawing/2014/main" id="{463AD0FA-6EDE-4BBD-67DA-A48541E44B95}"/>
              </a:ext>
            </a:extLst>
          </p:cNvPr>
          <p:cNvSpPr txBox="1">
            <a:spLocks/>
          </p:cNvSpPr>
          <p:nvPr/>
        </p:nvSpPr>
        <p:spPr>
          <a:xfrm>
            <a:off x="482551" y="455734"/>
            <a:ext cx="11007415" cy="50614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600"/>
              </a:spcAft>
            </a:pPr>
            <a:r>
              <a:rPr lang="nl-NL" sz="2800" dirty="0"/>
              <a:t>Nederland sinds de jaren zeventig:</a:t>
            </a:r>
          </a:p>
          <a:p>
            <a:pPr fontAlgn="auto">
              <a:lnSpc>
                <a:spcPct val="100000"/>
              </a:lnSpc>
              <a:spcAft>
                <a:spcPts val="600"/>
              </a:spcAft>
            </a:pPr>
            <a:endParaRPr lang="nl-NL" sz="2800" dirty="0"/>
          </a:p>
          <a:p>
            <a:pPr marL="514350" indent="-514350" fontAlgn="auto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l-NL" sz="2800" dirty="0"/>
              <a:t>Issuepolarisatie: verschillende ontwikkelingen, maar vaker convergentie dan divergentie </a:t>
            </a:r>
          </a:p>
          <a:p>
            <a:pPr marL="514350" indent="-514350" fontAlgn="auto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l-NL" sz="2800" dirty="0"/>
              <a:t>Ideologische polarisatie: samenhang eerder af- dan toegenomen (wel verandering: links-rechts van economisch naar cultureel) </a:t>
            </a:r>
          </a:p>
          <a:p>
            <a:pPr marL="514350" indent="-514350" fontAlgn="auto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l-NL" sz="2800" dirty="0"/>
              <a:t>Maatschappelijke verankering van politieke polarisatie: geen dominante trends bij man/vrouw, jong/oud en laag/hoog opgeleid; iets geografische polarisatie (samenstelling, zelfselectie, context)</a:t>
            </a:r>
          </a:p>
          <a:p>
            <a:pPr marL="514350" indent="-514350" fontAlgn="auto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l-NL" sz="2800" dirty="0"/>
              <a:t>Affectieve polarisatie: we zijn elkaar niet meer gaan haten, maar mogelijk de laatste jaren wel iets meer partijpolitieke aversie</a:t>
            </a:r>
          </a:p>
          <a:p>
            <a:pPr marL="514350" indent="-514350" fontAlgn="auto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2800" dirty="0"/>
              <a:t>Feitenpolarisatie: ?</a:t>
            </a:r>
          </a:p>
          <a:p>
            <a:pPr marL="514350" indent="-514350" fontAlgn="auto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endParaRPr lang="nl-NL" sz="2800" dirty="0"/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nl-NL" sz="2800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394931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FB81756-DCFA-F063-7600-B14294B01432}"/>
              </a:ext>
            </a:extLst>
          </p:cNvPr>
          <p:cNvSpPr txBox="1">
            <a:spLocks/>
          </p:cNvSpPr>
          <p:nvPr/>
        </p:nvSpPr>
        <p:spPr>
          <a:xfrm>
            <a:off x="626567" y="404664"/>
            <a:ext cx="10873208" cy="6120680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nl-NL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Maar … </a:t>
            </a:r>
          </a:p>
          <a:p>
            <a:pPr marL="360000" indent="-360000" fontAlgn="auto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Onder de radar van bevolkingsenquêtes: veranderingen in de politiek (profilering), op internet (anonimiteit; ontsporingen door hoge snelheid; bubbels) en lokaal / in subpopulaties </a:t>
            </a:r>
          </a:p>
          <a:p>
            <a:pPr marL="360000" indent="-360000" fontAlgn="auto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Aanwijzingen voor toenemende samenhang tussen 1) veel vs. weinig politiek vertrouwen en zelfvertrouwen, 2) kosmopolitische vs. nationalistische voorkeuren, en 3) meer vs. minder opleiding </a:t>
            </a:r>
          </a:p>
          <a:p>
            <a:pPr marL="360000" indent="-360000" fontAlgn="auto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Partijpolitieke polarisatie tussen (potentieel besturende) partijen met een (zelf)vertrouwende achterban en (structureel opponerende) partijen met een wantrouwende achterban?</a:t>
            </a:r>
          </a:p>
        </p:txBody>
      </p:sp>
    </p:spTree>
    <p:extLst>
      <p:ext uri="{BB962C8B-B14F-4D97-AF65-F5344CB8AC3E}">
        <p14:creationId xmlns:p14="http://schemas.microsoft.com/office/powerpoint/2010/main" val="12632228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75f3d4011d6a91297aaa82b4c3492dce3ede6"/>
  <p:tag name="ISPRING_RESOURCE_PATHS_HASH_PRESENTER" val="716feca2f9cb882c27a745711113c17dc2c33ca9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-set SCP">
  <a:themeElements>
    <a:clrScheme name="SCP">
      <a:dk1>
        <a:srgbClr val="000000"/>
      </a:dk1>
      <a:lt1>
        <a:srgbClr val="FFFFFF"/>
      </a:lt1>
      <a:dk2>
        <a:srgbClr val="3F3F3F"/>
      </a:dk2>
      <a:lt2>
        <a:srgbClr val="AEAEAE"/>
      </a:lt2>
      <a:accent1>
        <a:srgbClr val="007BC7"/>
      </a:accent1>
      <a:accent2>
        <a:srgbClr val="8FCAE7"/>
      </a:accent2>
      <a:accent3>
        <a:srgbClr val="FFB612"/>
      </a:accent3>
      <a:accent4>
        <a:srgbClr val="EF9E81"/>
      </a:accent4>
      <a:accent5>
        <a:srgbClr val="D52B1E"/>
      </a:accent5>
      <a:accent6>
        <a:srgbClr val="42145F"/>
      </a:accent6>
      <a:hlink>
        <a:srgbClr val="007BC7"/>
      </a:hlink>
      <a:folHlink>
        <a:srgbClr val="8FCAE7"/>
      </a:folHlink>
    </a:clrScheme>
    <a:fontScheme name="Aangepast 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ctr">
          <a:lnSpc>
            <a:spcPct val="80000"/>
          </a:lnSpc>
          <a:spcBef>
            <a:spcPts val="400"/>
          </a:spcBef>
          <a:spcAft>
            <a:spcPts val="400"/>
          </a:spcAft>
          <a:defRPr dirty="0" smtClean="0">
            <a:latin typeface="+mn-lt"/>
          </a:defRPr>
        </a:defPPr>
      </a:lstStyle>
    </a:tx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Standaardontwerp">
  <a:themeElements>
    <a:clrScheme name="Kleurenschema Groen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F9B249"/>
      </a:accent1>
      <a:accent2>
        <a:srgbClr val="FF9560"/>
      </a:accent2>
      <a:accent3>
        <a:srgbClr val="CC003D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ndaardontwerp">
  <a:themeElements>
    <a:clrScheme name="SCP">
      <a:dk1>
        <a:sysClr val="windowText" lastClr="000000"/>
      </a:dk1>
      <a:lt1>
        <a:sysClr val="window" lastClr="FFFFFF"/>
      </a:lt1>
      <a:dk2>
        <a:srgbClr val="F9B249"/>
      </a:dk2>
      <a:lt2>
        <a:srgbClr val="EEECE1"/>
      </a:lt2>
      <a:accent1>
        <a:srgbClr val="046F96"/>
      </a:accent1>
      <a:accent2>
        <a:srgbClr val="F9B249"/>
      </a:accent2>
      <a:accent3>
        <a:srgbClr val="CC003D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_TilburgUniversity 2015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_TilburgUniversity 2015" id="{1DFE9875-28DB-4F49-AC1A-788CDA025A11}" vid="{41D490DE-95AB-42B8-A49E-988EEADC7CB7}"/>
    </a:ext>
  </a:extLst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3284</TotalTime>
  <Words>730</Words>
  <Application>Microsoft Macintosh PowerPoint</Application>
  <PresentationFormat>Aangepast</PresentationFormat>
  <Paragraphs>76</Paragraphs>
  <Slides>11</Slides>
  <Notes>11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4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21" baseType="lpstr">
      <vt:lpstr>Arial</vt:lpstr>
      <vt:lpstr>Calibri</vt:lpstr>
      <vt:lpstr>ScalaSans</vt:lpstr>
      <vt:lpstr>Verdana</vt:lpstr>
      <vt:lpstr>Wingdings</vt:lpstr>
      <vt:lpstr>Template-set SCP</vt:lpstr>
      <vt:lpstr>6_Standaardontwerp</vt:lpstr>
      <vt:lpstr>Standaardontwerp</vt:lpstr>
      <vt:lpstr>_TilburgUniversity 2015</vt:lpstr>
      <vt:lpstr>think-cell Slide</vt:lpstr>
      <vt:lpstr>Politieke polarisatie</vt:lpstr>
      <vt:lpstr>Outline</vt:lpstr>
      <vt:lpstr>1. Zorgen</vt:lpstr>
      <vt:lpstr>Waarom zorgen over polarisatie?</vt:lpstr>
      <vt:lpstr>2. Betekenissen van politieke polarisatie</vt:lpstr>
      <vt:lpstr>3. Ontwikkelingen in de publieke opinie</vt:lpstr>
      <vt:lpstr>PowerPoint-presentatie</vt:lpstr>
      <vt:lpstr>3. Ontwikkelingen in de publieke opinie sinds de jaren 1970</vt:lpstr>
      <vt:lpstr>PowerPoint-presentatie</vt:lpstr>
      <vt:lpstr>4. Wat is het probleem?</vt:lpstr>
      <vt:lpstr>5. Polarisatie en deliberatie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Template-set</dc:title>
  <dc:creator>"Paul Dekker" &lt;p.dekker@scp.nl&gt;</dc:creator>
  <cp:lastModifiedBy>Aiske Taverne</cp:lastModifiedBy>
  <cp:revision>1581</cp:revision>
  <cp:lastPrinted>2023-09-05T17:58:40Z</cp:lastPrinted>
  <dcterms:created xsi:type="dcterms:W3CDTF">2008-09-11T21:25:35Z</dcterms:created>
  <dcterms:modified xsi:type="dcterms:W3CDTF">2023-09-28T08:12:27Z</dcterms:modified>
</cp:coreProperties>
</file>